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771" r:id="rId2"/>
  </p:sldMasterIdLst>
  <p:sldIdLst>
    <p:sldId id="256" r:id="rId3"/>
    <p:sldId id="257" r:id="rId4"/>
    <p:sldId id="264" r:id="rId5"/>
    <p:sldId id="258" r:id="rId6"/>
    <p:sldId id="290" r:id="rId7"/>
    <p:sldId id="259" r:id="rId8"/>
    <p:sldId id="260" r:id="rId9"/>
    <p:sldId id="261" r:id="rId10"/>
    <p:sldId id="269" r:id="rId11"/>
    <p:sldId id="294" r:id="rId12"/>
    <p:sldId id="296" r:id="rId13"/>
    <p:sldId id="265" r:id="rId14"/>
    <p:sldId id="262" r:id="rId15"/>
    <p:sldId id="266" r:id="rId16"/>
    <p:sldId id="270" r:id="rId17"/>
    <p:sldId id="272" r:id="rId18"/>
    <p:sldId id="267" r:id="rId19"/>
    <p:sldId id="268" r:id="rId20"/>
    <p:sldId id="271" r:id="rId21"/>
    <p:sldId id="275" r:id="rId22"/>
    <p:sldId id="276" r:id="rId23"/>
    <p:sldId id="278" r:id="rId24"/>
    <p:sldId id="277" r:id="rId25"/>
    <p:sldId id="280" r:id="rId26"/>
    <p:sldId id="279" r:id="rId27"/>
    <p:sldId id="281" r:id="rId28"/>
    <p:sldId id="284" r:id="rId29"/>
    <p:sldId id="285" r:id="rId30"/>
    <p:sldId id="286" r:id="rId31"/>
    <p:sldId id="287" r:id="rId32"/>
    <p:sldId id="288" r:id="rId33"/>
    <p:sldId id="289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3DCEB-EC0B-7294-6D13-163B63F01291}" v="16" dt="2021-08-03T12:30:39.174"/>
    <p1510:client id="{24E5F408-507D-4F2A-BAA9-4A05CCBCC282}" v="346" dt="2020-03-12T15:14:18.466"/>
    <p1510:client id="{280D25B2-370C-06C9-F58F-4BBFD02DE0E1}" v="1245" dt="2020-03-12T17:00:18.519"/>
    <p1510:client id="{4075E9C5-6536-562C-DDB5-217CCCD5BCBF}" v="18" dt="2021-05-25T17:22:43.277"/>
    <p1510:client id="{8BA2BCBE-41BA-0B54-6C89-EADAA86F6CD6}" v="2015" dt="2020-03-13T01:03:32.694"/>
    <p1510:client id="{9751BFB5-9687-1B3A-2979-E9CC17C6ABFC}" v="857" dt="2020-03-13T01:48:35.937"/>
    <p1510:client id="{9E24C019-9466-488B-BF5E-331F34BF58B6}" v="7" dt="2021-08-17T16:20:33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vera, AnnaRita" userId="S::riveraan@springfieldpublicschools.com::7e8a223c-01b2-4f54-8e46-1e297ae4db6d" providerId="AD" clId="Web-{9751BFB5-9687-1B3A-2979-E9CC17C6ABFC}"/>
    <pc:docChg chg="addSld modSld">
      <pc:chgData name="Rivera, AnnaRita" userId="S::riveraan@springfieldpublicschools.com::7e8a223c-01b2-4f54-8e46-1e297ae4db6d" providerId="AD" clId="Web-{9751BFB5-9687-1B3A-2979-E9CC17C6ABFC}" dt="2020-03-13T01:52:23.042" v="855"/>
      <pc:docMkLst>
        <pc:docMk/>
      </pc:docMkLst>
      <pc:sldChg chg="modSp">
        <pc:chgData name="Rivera, AnnaRita" userId="S::riveraan@springfieldpublicschools.com::7e8a223c-01b2-4f54-8e46-1e297ae4db6d" providerId="AD" clId="Web-{9751BFB5-9687-1B3A-2979-E9CC17C6ABFC}" dt="2020-03-13T01:39:01.080" v="519" actId="20577"/>
        <pc:sldMkLst>
          <pc:docMk/>
          <pc:sldMk cId="2510357469" sldId="271"/>
        </pc:sldMkLst>
        <pc:spChg chg="mod">
          <ac:chgData name="Rivera, AnnaRita" userId="S::riveraan@springfieldpublicschools.com::7e8a223c-01b2-4f54-8e46-1e297ae4db6d" providerId="AD" clId="Web-{9751BFB5-9687-1B3A-2979-E9CC17C6ABFC}" dt="2020-03-13T01:39:01.080" v="519" actId="20577"/>
          <ac:spMkLst>
            <pc:docMk/>
            <pc:sldMk cId="2510357469" sldId="271"/>
            <ac:spMk id="3" creationId="{7C3BB915-07A8-4E66-87FA-BC8174F29D2C}"/>
          </ac:spMkLst>
        </pc:spChg>
        <pc:spChg chg="mod">
          <ac:chgData name="Rivera, AnnaRita" userId="S::riveraan@springfieldpublicschools.com::7e8a223c-01b2-4f54-8e46-1e297ae4db6d" providerId="AD" clId="Web-{9751BFB5-9687-1B3A-2979-E9CC17C6ABFC}" dt="2020-03-13T01:38:36.157" v="515" actId="20577"/>
          <ac:spMkLst>
            <pc:docMk/>
            <pc:sldMk cId="2510357469" sldId="271"/>
            <ac:spMk id="5" creationId="{71058826-3039-4576-ACEC-C5A56E1C6172}"/>
          </ac:spMkLst>
        </pc:spChg>
      </pc:sldChg>
      <pc:sldChg chg="modSp new">
        <pc:chgData name="Rivera, AnnaRita" userId="S::riveraan@springfieldpublicschools.com::7e8a223c-01b2-4f54-8e46-1e297ae4db6d" providerId="AD" clId="Web-{9751BFB5-9687-1B3A-2979-E9CC17C6ABFC}" dt="2020-03-13T01:16:35.264" v="472" actId="20577"/>
        <pc:sldMkLst>
          <pc:docMk/>
          <pc:sldMk cId="4205546" sldId="286"/>
        </pc:sldMkLst>
        <pc:spChg chg="mod">
          <ac:chgData name="Rivera, AnnaRita" userId="S::riveraan@springfieldpublicschools.com::7e8a223c-01b2-4f54-8e46-1e297ae4db6d" providerId="AD" clId="Web-{9751BFB5-9687-1B3A-2979-E9CC17C6ABFC}" dt="2020-03-13T01:08:04.036" v="3" actId="20577"/>
          <ac:spMkLst>
            <pc:docMk/>
            <pc:sldMk cId="4205546" sldId="286"/>
            <ac:spMk id="2" creationId="{ADD6C1E8-FCFA-4355-8998-6E78C0CD2A8B}"/>
          </ac:spMkLst>
        </pc:spChg>
        <pc:spChg chg="mod">
          <ac:chgData name="Rivera, AnnaRita" userId="S::riveraan@springfieldpublicschools.com::7e8a223c-01b2-4f54-8e46-1e297ae4db6d" providerId="AD" clId="Web-{9751BFB5-9687-1B3A-2979-E9CC17C6ABFC}" dt="2020-03-13T01:16:35.264" v="472" actId="20577"/>
          <ac:spMkLst>
            <pc:docMk/>
            <pc:sldMk cId="4205546" sldId="286"/>
            <ac:spMk id="3" creationId="{BA50047D-EBCF-40C7-A4E6-5D83B8A7B751}"/>
          </ac:spMkLst>
        </pc:spChg>
      </pc:sldChg>
      <pc:sldChg chg="addSp delSp modSp new mod setBg setClrOvrMap">
        <pc:chgData name="Rivera, AnnaRita" userId="S::riveraan@springfieldpublicschools.com::7e8a223c-01b2-4f54-8e46-1e297ae4db6d" providerId="AD" clId="Web-{9751BFB5-9687-1B3A-2979-E9CC17C6ABFC}" dt="2020-03-13T01:34:59.490" v="491"/>
        <pc:sldMkLst>
          <pc:docMk/>
          <pc:sldMk cId="2538071503" sldId="287"/>
        </pc:sldMkLst>
        <pc:spChg chg="del">
          <ac:chgData name="Rivera, AnnaRita" userId="S::riveraan@springfieldpublicschools.com::7e8a223c-01b2-4f54-8e46-1e297ae4db6d" providerId="AD" clId="Web-{9751BFB5-9687-1B3A-2979-E9CC17C6ABFC}" dt="2020-03-13T01:34:35.333" v="483"/>
          <ac:spMkLst>
            <pc:docMk/>
            <pc:sldMk cId="2538071503" sldId="287"/>
            <ac:spMk id="2" creationId="{C9CA01B2-F2F9-436C-86B1-619C334DF6A3}"/>
          </ac:spMkLst>
        </pc:spChg>
        <pc:spChg chg="mod">
          <ac:chgData name="Rivera, AnnaRita" userId="S::riveraan@springfieldpublicschools.com::7e8a223c-01b2-4f54-8e46-1e297ae4db6d" providerId="AD" clId="Web-{9751BFB5-9687-1B3A-2979-E9CC17C6ABFC}" dt="2020-03-13T01:34:59.490" v="491"/>
          <ac:spMkLst>
            <pc:docMk/>
            <pc:sldMk cId="2538071503" sldId="287"/>
            <ac:spMk id="3" creationId="{14D77A7A-DD33-48EB-A4BA-DF329F8811C4}"/>
          </ac:spMkLst>
        </pc:spChg>
        <pc:spChg chg="mod">
          <ac:chgData name="Rivera, AnnaRita" userId="S::riveraan@springfieldpublicschools.com::7e8a223c-01b2-4f54-8e46-1e297ae4db6d" providerId="AD" clId="Web-{9751BFB5-9687-1B3A-2979-E9CC17C6ABFC}" dt="2020-03-13T01:34:59.490" v="491"/>
          <ac:spMkLst>
            <pc:docMk/>
            <pc:sldMk cId="2538071503" sldId="287"/>
            <ac:spMk id="4" creationId="{8B19CB36-B600-4590-ACF1-B4E37B9602F6}"/>
          </ac:spMkLst>
        </pc:spChg>
        <pc:spChg chg="add mod">
          <ac:chgData name="Rivera, AnnaRita" userId="S::riveraan@springfieldpublicschools.com::7e8a223c-01b2-4f54-8e46-1e297ae4db6d" providerId="AD" clId="Web-{9751BFB5-9687-1B3A-2979-E9CC17C6ABFC}" dt="2020-03-13T01:34:59.490" v="491"/>
          <ac:spMkLst>
            <pc:docMk/>
            <pc:sldMk cId="2538071503" sldId="287"/>
            <ac:spMk id="7" creationId="{FD42BBB1-23B3-4769-965E-687DD01268EC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34:59.490" v="491"/>
          <ac:spMkLst>
            <pc:docMk/>
            <pc:sldMk cId="2538071503" sldId="287"/>
            <ac:spMk id="12" creationId="{904DB13E-F722-4ED6-BB00-556651E95281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34:59.490" v="491"/>
          <ac:spMkLst>
            <pc:docMk/>
            <pc:sldMk cId="2538071503" sldId="287"/>
            <ac:spMk id="14" creationId="{1419E3D9-C5FB-41A9-B6D2-DFB210BB6211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34:59.490" v="491"/>
          <ac:spMkLst>
            <pc:docMk/>
            <pc:sldMk cId="2538071503" sldId="287"/>
            <ac:spMk id="16" creationId="{367909BF-1DF7-4ACE-8F58-6CF719BB27E5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34:59.490" v="491"/>
          <ac:spMkLst>
            <pc:docMk/>
            <pc:sldMk cId="2538071503" sldId="287"/>
            <ac:spMk id="18" creationId="{89E8BEDB-0BBC-4F21-9CFB-8530D664C343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34:59.490" v="491"/>
          <ac:spMkLst>
            <pc:docMk/>
            <pc:sldMk cId="2538071503" sldId="287"/>
            <ac:spMk id="25" creationId="{420551B3-B4DA-48EE-988C-4FAEAEB5CE98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34:59.490" v="491"/>
          <ac:spMkLst>
            <pc:docMk/>
            <pc:sldMk cId="2538071503" sldId="287"/>
            <ac:spMk id="27" creationId="{2644B391-9BFE-445C-A9EC-F544BB85FBC7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34:59.490" v="491"/>
          <ac:spMkLst>
            <pc:docMk/>
            <pc:sldMk cId="2538071503" sldId="287"/>
            <ac:spMk id="29" creationId="{80F26E69-87D9-4655-AE7B-280A87AA3CAD}"/>
          </ac:spMkLst>
        </pc:spChg>
        <pc:grpChg chg="add">
          <ac:chgData name="Rivera, AnnaRita" userId="S::riveraan@springfieldpublicschools.com::7e8a223c-01b2-4f54-8e46-1e297ae4db6d" providerId="AD" clId="Web-{9751BFB5-9687-1B3A-2979-E9CC17C6ABFC}" dt="2020-03-13T01:34:59.490" v="491"/>
          <ac:grpSpMkLst>
            <pc:docMk/>
            <pc:sldMk cId="2538071503" sldId="287"/>
            <ac:grpSpMk id="20" creationId="{E26428D7-C6F3-473D-A360-A3F5C3E8728C}"/>
          </ac:grpSpMkLst>
        </pc:grpChg>
        <pc:picChg chg="add mod ord modCrop">
          <ac:chgData name="Rivera, AnnaRita" userId="S::riveraan@springfieldpublicschools.com::7e8a223c-01b2-4f54-8e46-1e297ae4db6d" providerId="AD" clId="Web-{9751BFB5-9687-1B3A-2979-E9CC17C6ABFC}" dt="2020-03-13T01:34:59.490" v="491"/>
          <ac:picMkLst>
            <pc:docMk/>
            <pc:sldMk cId="2538071503" sldId="287"/>
            <ac:picMk id="5" creationId="{F7742F3D-1229-4AA8-B443-4CE05C22EFF0}"/>
          </ac:picMkLst>
        </pc:picChg>
      </pc:sldChg>
      <pc:sldChg chg="modSp new">
        <pc:chgData name="Rivera, AnnaRita" userId="S::riveraan@springfieldpublicschools.com::7e8a223c-01b2-4f54-8e46-1e297ae4db6d" providerId="AD" clId="Web-{9751BFB5-9687-1B3A-2979-E9CC17C6ABFC}" dt="2020-03-13T01:47:40.934" v="825" actId="20577"/>
        <pc:sldMkLst>
          <pc:docMk/>
          <pc:sldMk cId="1525320333" sldId="288"/>
        </pc:sldMkLst>
        <pc:spChg chg="mod">
          <ac:chgData name="Rivera, AnnaRita" userId="S::riveraan@springfieldpublicschools.com::7e8a223c-01b2-4f54-8e46-1e297ae4db6d" providerId="AD" clId="Web-{9751BFB5-9687-1B3A-2979-E9CC17C6ABFC}" dt="2020-03-13T01:36:51.371" v="507" actId="20577"/>
          <ac:spMkLst>
            <pc:docMk/>
            <pc:sldMk cId="1525320333" sldId="288"/>
            <ac:spMk id="2" creationId="{5E4B9F2C-2241-484F-83A5-38FB8CD3F32E}"/>
          </ac:spMkLst>
        </pc:spChg>
        <pc:spChg chg="mod">
          <ac:chgData name="Rivera, AnnaRita" userId="S::riveraan@springfieldpublicschools.com::7e8a223c-01b2-4f54-8e46-1e297ae4db6d" providerId="AD" clId="Web-{9751BFB5-9687-1B3A-2979-E9CC17C6ABFC}" dt="2020-03-13T01:42:05.184" v="648" actId="20577"/>
          <ac:spMkLst>
            <pc:docMk/>
            <pc:sldMk cId="1525320333" sldId="288"/>
            <ac:spMk id="3" creationId="{8BCE6D4A-204A-4D22-9F14-8F9E27ACD05A}"/>
          </ac:spMkLst>
        </pc:spChg>
        <pc:spChg chg="mod">
          <ac:chgData name="Rivera, AnnaRita" userId="S::riveraan@springfieldpublicschools.com::7e8a223c-01b2-4f54-8e46-1e297ae4db6d" providerId="AD" clId="Web-{9751BFB5-9687-1B3A-2979-E9CC17C6ABFC}" dt="2020-03-13T01:47:40.934" v="825" actId="20577"/>
          <ac:spMkLst>
            <pc:docMk/>
            <pc:sldMk cId="1525320333" sldId="288"/>
            <ac:spMk id="4" creationId="{ED561D79-C744-49AE-9CCA-804AE6AAAE5C}"/>
          </ac:spMkLst>
        </pc:spChg>
      </pc:sldChg>
      <pc:sldChg chg="addSp delSp modSp new mod setBg setClrOvrMap">
        <pc:chgData name="Rivera, AnnaRita" userId="S::riveraan@springfieldpublicschools.com::7e8a223c-01b2-4f54-8e46-1e297ae4db6d" providerId="AD" clId="Web-{9751BFB5-9687-1B3A-2979-E9CC17C6ABFC}" dt="2020-03-13T01:52:23.042" v="855"/>
        <pc:sldMkLst>
          <pc:docMk/>
          <pc:sldMk cId="2033265006" sldId="289"/>
        </pc:sldMkLst>
        <pc:spChg chg="mod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2" creationId="{03997F2B-D7F8-4D2B-B7E9-9563D9A0395C}"/>
          </ac:spMkLst>
        </pc:spChg>
        <pc:spChg chg="del mod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3" creationId="{F7369F55-F735-48F6-AA3E-E7AB51EFF8F4}"/>
          </ac:spMkLst>
        </pc:spChg>
        <pc:spChg chg="add del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8" creationId="{ED15573D-0E45-4691-B525-471152EC18CD}"/>
          </ac:spMkLst>
        </pc:spChg>
        <pc:spChg chg="add del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10" creationId="{9E448559-19A4-4252-8C27-54C1DA906F8A}"/>
          </ac:spMkLst>
        </pc:spChg>
        <pc:spChg chg="add del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12" creationId="{1B19C35E-4E30-4F1D-9FC2-F2FA6191E453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19" creationId="{904DB13E-F722-4ED6-BB00-556651E95281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21" creationId="{1E8D93C5-28EB-42D0-86CE-D804955653CC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23" creationId="{AB1B1E7D-F76D-4744-AF85-239E6998A4C5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25" creationId="{3BB65211-00DB-45B6-A223-033B2D19CBE8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32" creationId="{EA4E4267-CAF0-4C38-8DC6-CD3B1A9F046E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34" creationId="{0EE3ACC5-126D-4BA4-8B45-7F0B5B839C51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36" creationId="{AB2868F7-FE10-4289-A5BD-90763C7A2F5A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38" creationId="{BD94142C-10EE-487C-A327-404FDF358F22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40" creationId="{5F7FAC2D-7A74-4939-A917-A1A5AF935685}"/>
          </ac:spMkLst>
        </pc:spChg>
        <pc:spChg chg="add">
          <ac:chgData name="Rivera, AnnaRita" userId="S::riveraan@springfieldpublicschools.com::7e8a223c-01b2-4f54-8e46-1e297ae4db6d" providerId="AD" clId="Web-{9751BFB5-9687-1B3A-2979-E9CC17C6ABFC}" dt="2020-03-13T01:52:23.042" v="855"/>
          <ac:spMkLst>
            <pc:docMk/>
            <pc:sldMk cId="2033265006" sldId="289"/>
            <ac:spMk id="42" creationId="{BA53A868-C420-4BAE-9244-EC162AF05CFC}"/>
          </ac:spMkLst>
        </pc:spChg>
        <pc:grpChg chg="add">
          <ac:chgData name="Rivera, AnnaRita" userId="S::riveraan@springfieldpublicschools.com::7e8a223c-01b2-4f54-8e46-1e297ae4db6d" providerId="AD" clId="Web-{9751BFB5-9687-1B3A-2979-E9CC17C6ABFC}" dt="2020-03-13T01:52:23.042" v="855"/>
          <ac:grpSpMkLst>
            <pc:docMk/>
            <pc:sldMk cId="2033265006" sldId="289"/>
            <ac:grpSpMk id="27" creationId="{E26428D7-C6F3-473D-A360-A3F5C3E8728C}"/>
          </ac:grpSpMkLst>
        </pc:grpChg>
        <pc:picChg chg="add">
          <ac:chgData name="Rivera, AnnaRita" userId="S::riveraan@springfieldpublicschools.com::7e8a223c-01b2-4f54-8e46-1e297ae4db6d" providerId="AD" clId="Web-{9751BFB5-9687-1B3A-2979-E9CC17C6ABFC}" dt="2020-03-13T01:52:23.042" v="855"/>
          <ac:picMkLst>
            <pc:docMk/>
            <pc:sldMk cId="2033265006" sldId="289"/>
            <ac:picMk id="16" creationId="{37C93D65-96D0-4433-B9A2-BAFA0332C805}"/>
          </ac:picMkLst>
        </pc:picChg>
        <pc:cxnChg chg="add">
          <ac:chgData name="Rivera, AnnaRita" userId="S::riveraan@springfieldpublicschools.com::7e8a223c-01b2-4f54-8e46-1e297ae4db6d" providerId="AD" clId="Web-{9751BFB5-9687-1B3A-2979-E9CC17C6ABFC}" dt="2020-03-13T01:52:23.042" v="855"/>
          <ac:cxnSpMkLst>
            <pc:docMk/>
            <pc:sldMk cId="2033265006" sldId="289"/>
            <ac:cxnSpMk id="44" creationId="{C2686EF3-81CC-419F-96C3-002A75880309}"/>
          </ac:cxnSpMkLst>
        </pc:cxnChg>
        <pc:cxnChg chg="add">
          <ac:chgData name="Rivera, AnnaRita" userId="S::riveraan@springfieldpublicschools.com::7e8a223c-01b2-4f54-8e46-1e297ae4db6d" providerId="AD" clId="Web-{9751BFB5-9687-1B3A-2979-E9CC17C6ABFC}" dt="2020-03-13T01:52:23.042" v="855"/>
          <ac:cxnSpMkLst>
            <pc:docMk/>
            <pc:sldMk cId="2033265006" sldId="289"/>
            <ac:cxnSpMk id="46" creationId="{F8D93CCA-A85E-4529-A6F0-8BB54D27BCD1}"/>
          </ac:cxnSpMkLst>
        </pc:cxnChg>
        <pc:cxnChg chg="add">
          <ac:chgData name="Rivera, AnnaRita" userId="S::riveraan@springfieldpublicschools.com::7e8a223c-01b2-4f54-8e46-1e297ae4db6d" providerId="AD" clId="Web-{9751BFB5-9687-1B3A-2979-E9CC17C6ABFC}" dt="2020-03-13T01:52:23.042" v="855"/>
          <ac:cxnSpMkLst>
            <pc:docMk/>
            <pc:sldMk cId="2033265006" sldId="289"/>
            <ac:cxnSpMk id="48" creationId="{1ECFA516-C18C-41AE-AFF2-A0D0A59C9E90}"/>
          </ac:cxnSpMkLst>
        </pc:cxnChg>
      </pc:sldChg>
    </pc:docChg>
  </pc:docChgLst>
  <pc:docChgLst>
    <pc:chgData name="Rivera, AnnaRita" userId="S::riveraan@springfieldpublicschools.com::7e8a223c-01b2-4f54-8e46-1e297ae4db6d" providerId="AD" clId="Web-{8BA2BCBE-41BA-0B54-6C89-EADAA86F6CD6}"/>
    <pc:docChg chg="addSld modSld sldOrd">
      <pc:chgData name="Rivera, AnnaRita" userId="S::riveraan@springfieldpublicschools.com::7e8a223c-01b2-4f54-8e46-1e297ae4db6d" providerId="AD" clId="Web-{8BA2BCBE-41BA-0B54-6C89-EADAA86F6CD6}" dt="2020-03-13T01:03:32.694" v="2024" actId="20577"/>
      <pc:docMkLst>
        <pc:docMk/>
      </pc:docMkLst>
      <pc:sldChg chg="modSp">
        <pc:chgData name="Rivera, AnnaRita" userId="S::riveraan@springfieldpublicschools.com::7e8a223c-01b2-4f54-8e46-1e297ae4db6d" providerId="AD" clId="Web-{8BA2BCBE-41BA-0B54-6C89-EADAA86F6CD6}" dt="2020-03-12T17:54:15.676" v="92" actId="20577"/>
        <pc:sldMkLst>
          <pc:docMk/>
          <pc:sldMk cId="714967173" sldId="258"/>
        </pc:sldMkLst>
        <pc:spChg chg="mod">
          <ac:chgData name="Rivera, AnnaRita" userId="S::riveraan@springfieldpublicschools.com::7e8a223c-01b2-4f54-8e46-1e297ae4db6d" providerId="AD" clId="Web-{8BA2BCBE-41BA-0B54-6C89-EADAA86F6CD6}" dt="2020-03-12T17:54:15.676" v="92" actId="20577"/>
          <ac:spMkLst>
            <pc:docMk/>
            <pc:sldMk cId="714967173" sldId="258"/>
            <ac:spMk id="3" creationId="{E1E6872F-3BAC-4304-BCB5-03223F21FAA6}"/>
          </ac:spMkLst>
        </pc:spChg>
      </pc:sldChg>
      <pc:sldChg chg="modSp">
        <pc:chgData name="Rivera, AnnaRita" userId="S::riveraan@springfieldpublicschools.com::7e8a223c-01b2-4f54-8e46-1e297ae4db6d" providerId="AD" clId="Web-{8BA2BCBE-41BA-0B54-6C89-EADAA86F6CD6}" dt="2020-03-12T17:55:00.223" v="95" actId="20577"/>
        <pc:sldMkLst>
          <pc:docMk/>
          <pc:sldMk cId="912221200" sldId="259"/>
        </pc:sldMkLst>
        <pc:spChg chg="mod">
          <ac:chgData name="Rivera, AnnaRita" userId="S::riveraan@springfieldpublicschools.com::7e8a223c-01b2-4f54-8e46-1e297ae4db6d" providerId="AD" clId="Web-{8BA2BCBE-41BA-0B54-6C89-EADAA86F6CD6}" dt="2020-03-12T17:55:00.223" v="95" actId="20577"/>
          <ac:spMkLst>
            <pc:docMk/>
            <pc:sldMk cId="912221200" sldId="259"/>
            <ac:spMk id="3" creationId="{ACC219AD-8EC6-4565-8EDE-702BA854224E}"/>
          </ac:spMkLst>
        </pc:spChg>
      </pc:sldChg>
      <pc:sldChg chg="modSp">
        <pc:chgData name="Rivera, AnnaRita" userId="S::riveraan@springfieldpublicschools.com::7e8a223c-01b2-4f54-8e46-1e297ae4db6d" providerId="AD" clId="Web-{8BA2BCBE-41BA-0B54-6C89-EADAA86F6CD6}" dt="2020-03-12T17:55:52.442" v="96" actId="20577"/>
        <pc:sldMkLst>
          <pc:docMk/>
          <pc:sldMk cId="1674596360" sldId="261"/>
        </pc:sldMkLst>
        <pc:spChg chg="mod">
          <ac:chgData name="Rivera, AnnaRita" userId="S::riveraan@springfieldpublicschools.com::7e8a223c-01b2-4f54-8e46-1e297ae4db6d" providerId="AD" clId="Web-{8BA2BCBE-41BA-0B54-6C89-EADAA86F6CD6}" dt="2020-03-12T17:55:52.442" v="96" actId="20577"/>
          <ac:spMkLst>
            <pc:docMk/>
            <pc:sldMk cId="1674596360" sldId="261"/>
            <ac:spMk id="2" creationId="{B55B6A90-1E85-4E63-8493-DEE4024DA720}"/>
          </ac:spMkLst>
        </pc:spChg>
      </pc:sldChg>
      <pc:sldChg chg="modSp ord">
        <pc:chgData name="Rivera, AnnaRita" userId="S::riveraan@springfieldpublicschools.com::7e8a223c-01b2-4f54-8e46-1e297ae4db6d" providerId="AD" clId="Web-{8BA2BCBE-41BA-0B54-6C89-EADAA86F6CD6}" dt="2020-03-12T17:57:00.020" v="101" actId="1076"/>
        <pc:sldMkLst>
          <pc:docMk/>
          <pc:sldMk cId="3639298300" sldId="262"/>
        </pc:sldMkLst>
        <pc:graphicFrameChg chg="mod">
          <ac:chgData name="Rivera, AnnaRita" userId="S::riveraan@springfieldpublicschools.com::7e8a223c-01b2-4f54-8e46-1e297ae4db6d" providerId="AD" clId="Web-{8BA2BCBE-41BA-0B54-6C89-EADAA86F6CD6}" dt="2020-03-12T17:57:00.020" v="101" actId="1076"/>
          <ac:graphicFrameMkLst>
            <pc:docMk/>
            <pc:sldMk cId="3639298300" sldId="262"/>
            <ac:graphicFrameMk id="12" creationId="{B7E4E45B-F05A-4C43-9D6C-C283B2E87299}"/>
          </ac:graphicFrameMkLst>
        </pc:graphicFrameChg>
      </pc:sldChg>
      <pc:sldChg chg="modSp">
        <pc:chgData name="Rivera, AnnaRita" userId="S::riveraan@springfieldpublicschools.com::7e8a223c-01b2-4f54-8e46-1e297ae4db6d" providerId="AD" clId="Web-{8BA2BCBE-41BA-0B54-6C89-EADAA86F6CD6}" dt="2020-03-12T17:59:56.302" v="171" actId="20577"/>
        <pc:sldMkLst>
          <pc:docMk/>
          <pc:sldMk cId="3255803894" sldId="266"/>
        </pc:sldMkLst>
        <pc:spChg chg="mod">
          <ac:chgData name="Rivera, AnnaRita" userId="S::riveraan@springfieldpublicschools.com::7e8a223c-01b2-4f54-8e46-1e297ae4db6d" providerId="AD" clId="Web-{8BA2BCBE-41BA-0B54-6C89-EADAA86F6CD6}" dt="2020-03-12T17:59:56.302" v="171" actId="20577"/>
          <ac:spMkLst>
            <pc:docMk/>
            <pc:sldMk cId="3255803894" sldId="266"/>
            <ac:spMk id="3" creationId="{3E9297B5-E928-4282-A6E5-A94B74AFBA04}"/>
          </ac:spMkLst>
        </pc:spChg>
      </pc:sldChg>
      <pc:sldChg chg="modSp">
        <pc:chgData name="Rivera, AnnaRita" userId="S::riveraan@springfieldpublicschools.com::7e8a223c-01b2-4f54-8e46-1e297ae4db6d" providerId="AD" clId="Web-{8BA2BCBE-41BA-0B54-6C89-EADAA86F6CD6}" dt="2020-03-12T17:12:15.771" v="50" actId="20577"/>
        <pc:sldMkLst>
          <pc:docMk/>
          <pc:sldMk cId="2401895259" sldId="267"/>
        </pc:sldMkLst>
        <pc:spChg chg="mod">
          <ac:chgData name="Rivera, AnnaRita" userId="S::riveraan@springfieldpublicschools.com::7e8a223c-01b2-4f54-8e46-1e297ae4db6d" providerId="AD" clId="Web-{8BA2BCBE-41BA-0B54-6C89-EADAA86F6CD6}" dt="2020-03-12T17:12:15.771" v="50" actId="20577"/>
          <ac:spMkLst>
            <pc:docMk/>
            <pc:sldMk cId="2401895259" sldId="267"/>
            <ac:spMk id="3" creationId="{19212D47-08F5-440A-A4A6-C9C8BCB13C3E}"/>
          </ac:spMkLst>
        </pc:spChg>
      </pc:sldChg>
      <pc:sldChg chg="addSp modSp new mod setBg">
        <pc:chgData name="Rivera, AnnaRita" userId="S::riveraan@springfieldpublicschools.com::7e8a223c-01b2-4f54-8e46-1e297ae4db6d" providerId="AD" clId="Web-{8BA2BCBE-41BA-0B54-6C89-EADAA86F6CD6}" dt="2020-03-12T17:09:06.342" v="27"/>
        <pc:sldMkLst>
          <pc:docMk/>
          <pc:sldMk cId="1052286090" sldId="268"/>
        </pc:sldMkLst>
        <pc:spChg chg="add mod">
          <ac:chgData name="Rivera, AnnaRita" userId="S::riveraan@springfieldpublicschools.com::7e8a223c-01b2-4f54-8e46-1e297ae4db6d" providerId="AD" clId="Web-{8BA2BCBE-41BA-0B54-6C89-EADAA86F6CD6}" dt="2020-03-12T17:08:51.779" v="24" actId="20577"/>
          <ac:spMkLst>
            <pc:docMk/>
            <pc:sldMk cId="1052286090" sldId="268"/>
            <ac:spMk id="4" creationId="{AE0BA38D-A264-4898-BE3E-F38AA34B86E0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17:09:06.342" v="27"/>
          <ac:spMkLst>
            <pc:docMk/>
            <pc:sldMk cId="1052286090" sldId="268"/>
            <ac:spMk id="9" creationId="{6B57F45B-5417-4073-A67A-343F2C881222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17:09:06.342" v="27"/>
          <ac:spMkLst>
            <pc:docMk/>
            <pc:sldMk cId="1052286090" sldId="268"/>
            <ac:spMk id="11" creationId="{091B6077-4778-41B2-9147-335CF2F2F9FC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17:09:06.342" v="27"/>
          <ac:spMkLst>
            <pc:docMk/>
            <pc:sldMk cId="1052286090" sldId="268"/>
            <ac:spMk id="13" creationId="{D527D497-40EC-49CA-9C48-FE4127084C9F}"/>
          </ac:spMkLst>
        </pc:spChg>
        <pc:picChg chg="add mod">
          <ac:chgData name="Rivera, AnnaRita" userId="S::riveraan@springfieldpublicschools.com::7e8a223c-01b2-4f54-8e46-1e297ae4db6d" providerId="AD" clId="Web-{8BA2BCBE-41BA-0B54-6C89-EADAA86F6CD6}" dt="2020-03-12T17:09:06.342" v="27"/>
          <ac:picMkLst>
            <pc:docMk/>
            <pc:sldMk cId="1052286090" sldId="268"/>
            <ac:picMk id="2" creationId="{993B6D2E-B760-4A98-AA78-9DAEB9F31723}"/>
          </ac:picMkLst>
        </pc:picChg>
      </pc:sldChg>
      <pc:sldChg chg="modSp new">
        <pc:chgData name="Rivera, AnnaRita" userId="S::riveraan@springfieldpublicschools.com::7e8a223c-01b2-4f54-8e46-1e297ae4db6d" providerId="AD" clId="Web-{8BA2BCBE-41BA-0B54-6C89-EADAA86F6CD6}" dt="2020-03-12T17:28:55.073" v="72" actId="20577"/>
        <pc:sldMkLst>
          <pc:docMk/>
          <pc:sldMk cId="258754804" sldId="269"/>
        </pc:sldMkLst>
        <pc:spChg chg="mod">
          <ac:chgData name="Rivera, AnnaRita" userId="S::riveraan@springfieldpublicschools.com::7e8a223c-01b2-4f54-8e46-1e297ae4db6d" providerId="AD" clId="Web-{8BA2BCBE-41BA-0B54-6C89-EADAA86F6CD6}" dt="2020-03-12T17:28:48.573" v="71" actId="1076"/>
          <ac:spMkLst>
            <pc:docMk/>
            <pc:sldMk cId="258754804" sldId="269"/>
            <ac:spMk id="2" creationId="{9F765C5C-5192-4D57-A0A1-038F25FD9F6F}"/>
          </ac:spMkLst>
        </pc:spChg>
        <pc:spChg chg="mod">
          <ac:chgData name="Rivera, AnnaRita" userId="S::riveraan@springfieldpublicschools.com::7e8a223c-01b2-4f54-8e46-1e297ae4db6d" providerId="AD" clId="Web-{8BA2BCBE-41BA-0B54-6C89-EADAA86F6CD6}" dt="2020-03-12T17:28:55.073" v="72" actId="20577"/>
          <ac:spMkLst>
            <pc:docMk/>
            <pc:sldMk cId="258754804" sldId="269"/>
            <ac:spMk id="3" creationId="{0998E50C-A5F7-4B4A-84B5-764C2F66B651}"/>
          </ac:spMkLst>
        </pc:spChg>
      </pc:sldChg>
      <pc:sldChg chg="addSp delSp modSp new mod setBg">
        <pc:chgData name="Rivera, AnnaRita" userId="S::riveraan@springfieldpublicschools.com::7e8a223c-01b2-4f54-8e46-1e297ae4db6d" providerId="AD" clId="Web-{8BA2BCBE-41BA-0B54-6C89-EADAA86F6CD6}" dt="2020-03-12T17:48:38.269" v="79"/>
        <pc:sldMkLst>
          <pc:docMk/>
          <pc:sldMk cId="441602933" sldId="270"/>
        </pc:sldMkLst>
        <pc:spChg chg="add del">
          <ac:chgData name="Rivera, AnnaRita" userId="S::riveraan@springfieldpublicschools.com::7e8a223c-01b2-4f54-8e46-1e297ae4db6d" providerId="AD" clId="Web-{8BA2BCBE-41BA-0B54-6C89-EADAA86F6CD6}" dt="2020-03-12T17:48:38.269" v="78"/>
          <ac:spMkLst>
            <pc:docMk/>
            <pc:sldMk cId="441602933" sldId="270"/>
            <ac:spMk id="7" creationId="{6B57F45B-5417-4073-A67A-343F2C881222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17:48:38.269" v="78"/>
          <ac:spMkLst>
            <pc:docMk/>
            <pc:sldMk cId="441602933" sldId="270"/>
            <ac:spMk id="9" creationId="{091B6077-4778-41B2-9147-335CF2F2F9FC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17:48:38.269" v="78"/>
          <ac:spMkLst>
            <pc:docMk/>
            <pc:sldMk cId="441602933" sldId="270"/>
            <ac:spMk id="11" creationId="{D527D497-40EC-49CA-9C48-FE4127084C9F}"/>
          </ac:spMkLst>
        </pc:spChg>
        <pc:picChg chg="add mod">
          <ac:chgData name="Rivera, AnnaRita" userId="S::riveraan@springfieldpublicschools.com::7e8a223c-01b2-4f54-8e46-1e297ae4db6d" providerId="AD" clId="Web-{8BA2BCBE-41BA-0B54-6C89-EADAA86F6CD6}" dt="2020-03-12T17:48:38.269" v="79"/>
          <ac:picMkLst>
            <pc:docMk/>
            <pc:sldMk cId="441602933" sldId="270"/>
            <ac:picMk id="2" creationId="{8CE712BE-4F71-4AB8-98DB-2416270EB046}"/>
          </ac:picMkLst>
        </pc:picChg>
      </pc:sldChg>
      <pc:sldChg chg="addSp delSp modSp new mod modClrScheme chgLayout">
        <pc:chgData name="Rivera, AnnaRita" userId="S::riveraan@springfieldpublicschools.com::7e8a223c-01b2-4f54-8e46-1e297ae4db6d" providerId="AD" clId="Web-{8BA2BCBE-41BA-0B54-6C89-EADAA86F6CD6}" dt="2020-03-12T23:29:42.689" v="646" actId="1076"/>
        <pc:sldMkLst>
          <pc:docMk/>
          <pc:sldMk cId="2510357469" sldId="271"/>
        </pc:sldMkLst>
        <pc:spChg chg="del mod ord">
          <ac:chgData name="Rivera, AnnaRita" userId="S::riveraan@springfieldpublicschools.com::7e8a223c-01b2-4f54-8e46-1e297ae4db6d" providerId="AD" clId="Web-{8BA2BCBE-41BA-0B54-6C89-EADAA86F6CD6}" dt="2020-03-12T23:29:00.236" v="641"/>
          <ac:spMkLst>
            <pc:docMk/>
            <pc:sldMk cId="2510357469" sldId="271"/>
            <ac:spMk id="2" creationId="{74FF8BCF-1CE8-4612-8CA2-F736C118B079}"/>
          </ac:spMkLst>
        </pc:spChg>
        <pc:spChg chg="mod ord">
          <ac:chgData name="Rivera, AnnaRita" userId="S::riveraan@springfieldpublicschools.com::7e8a223c-01b2-4f54-8e46-1e297ae4db6d" providerId="AD" clId="Web-{8BA2BCBE-41BA-0B54-6C89-EADAA86F6CD6}" dt="2020-03-12T23:29:42.689" v="646" actId="1076"/>
          <ac:spMkLst>
            <pc:docMk/>
            <pc:sldMk cId="2510357469" sldId="271"/>
            <ac:spMk id="3" creationId="{7C3BB915-07A8-4E66-87FA-BC8174F29D2C}"/>
          </ac:spMkLst>
        </pc:spChg>
        <pc:spChg chg="mod ord">
          <ac:chgData name="Rivera, AnnaRita" userId="S::riveraan@springfieldpublicschools.com::7e8a223c-01b2-4f54-8e46-1e297ae4db6d" providerId="AD" clId="Web-{8BA2BCBE-41BA-0B54-6C89-EADAA86F6CD6}" dt="2020-03-12T23:29:20.955" v="643" actId="1076"/>
          <ac:spMkLst>
            <pc:docMk/>
            <pc:sldMk cId="2510357469" sldId="271"/>
            <ac:spMk id="4" creationId="{6B83D073-3879-48B1-B2D5-394A67C74483}"/>
          </ac:spMkLst>
        </pc:spChg>
        <pc:spChg chg="add mod ord">
          <ac:chgData name="Rivera, AnnaRita" userId="S::riveraan@springfieldpublicschools.com::7e8a223c-01b2-4f54-8e46-1e297ae4db6d" providerId="AD" clId="Web-{8BA2BCBE-41BA-0B54-6C89-EADAA86F6CD6}" dt="2020-03-12T23:29:32.877" v="645" actId="1076"/>
          <ac:spMkLst>
            <pc:docMk/>
            <pc:sldMk cId="2510357469" sldId="271"/>
            <ac:spMk id="5" creationId="{71058826-3039-4576-ACEC-C5A56E1C6172}"/>
          </ac:spMkLst>
        </pc:spChg>
        <pc:spChg chg="add mod ord">
          <ac:chgData name="Rivera, AnnaRita" userId="S::riveraan@springfieldpublicschools.com::7e8a223c-01b2-4f54-8e46-1e297ae4db6d" providerId="AD" clId="Web-{8BA2BCBE-41BA-0B54-6C89-EADAA86F6CD6}" dt="2020-03-12T23:29:14.893" v="642" actId="1076"/>
          <ac:spMkLst>
            <pc:docMk/>
            <pc:sldMk cId="2510357469" sldId="271"/>
            <ac:spMk id="6" creationId="{7ED174EC-7BD7-4CF7-83AE-D4CEE85CDF4B}"/>
          </ac:spMkLst>
        </pc:spChg>
      </pc:sldChg>
      <pc:sldChg chg="modSp new">
        <pc:chgData name="Rivera, AnnaRita" userId="S::riveraan@springfieldpublicschools.com::7e8a223c-01b2-4f54-8e46-1e297ae4db6d" providerId="AD" clId="Web-{8BA2BCBE-41BA-0B54-6C89-EADAA86F6CD6}" dt="2020-03-12T23:43:47.137" v="676" actId="20577"/>
        <pc:sldMkLst>
          <pc:docMk/>
          <pc:sldMk cId="2842030721" sldId="272"/>
        </pc:sldMkLst>
        <pc:spChg chg="mod">
          <ac:chgData name="Rivera, AnnaRita" userId="S::riveraan@springfieldpublicschools.com::7e8a223c-01b2-4f54-8e46-1e297ae4db6d" providerId="AD" clId="Web-{8BA2BCBE-41BA-0B54-6C89-EADAA86F6CD6}" dt="2020-03-12T23:43:47.137" v="676" actId="20577"/>
          <ac:spMkLst>
            <pc:docMk/>
            <pc:sldMk cId="2842030721" sldId="272"/>
            <ac:spMk id="2" creationId="{49B7B329-BB74-48B6-A722-2C66AD72706B}"/>
          </ac:spMkLst>
        </pc:spChg>
        <pc:spChg chg="mod">
          <ac:chgData name="Rivera, AnnaRita" userId="S::riveraan@springfieldpublicschools.com::7e8a223c-01b2-4f54-8e46-1e297ae4db6d" providerId="AD" clId="Web-{8BA2BCBE-41BA-0B54-6C89-EADAA86F6CD6}" dt="2020-03-12T23:43:25.637" v="669" actId="20577"/>
          <ac:spMkLst>
            <pc:docMk/>
            <pc:sldMk cId="2842030721" sldId="272"/>
            <ac:spMk id="3" creationId="{91F45D03-484A-4E09-BB36-8DC089752895}"/>
          </ac:spMkLst>
        </pc:spChg>
      </pc:sldChg>
      <pc:sldChg chg="addSp modSp new mod setBg">
        <pc:chgData name="Rivera, AnnaRita" userId="S::riveraan@springfieldpublicschools.com::7e8a223c-01b2-4f54-8e46-1e297ae4db6d" providerId="AD" clId="Web-{8BA2BCBE-41BA-0B54-6C89-EADAA86F6CD6}" dt="2020-03-12T23:45:30.372" v="749"/>
        <pc:sldMkLst>
          <pc:docMk/>
          <pc:sldMk cId="1598197855" sldId="273"/>
        </pc:sldMkLst>
        <pc:spChg chg="add mod">
          <ac:chgData name="Rivera, AnnaRita" userId="S::riveraan@springfieldpublicschools.com::7e8a223c-01b2-4f54-8e46-1e297ae4db6d" providerId="AD" clId="Web-{8BA2BCBE-41BA-0B54-6C89-EADAA86F6CD6}" dt="2020-03-12T23:45:08.544" v="746" actId="20577"/>
          <ac:spMkLst>
            <pc:docMk/>
            <pc:sldMk cId="1598197855" sldId="273"/>
            <ac:spMk id="4" creationId="{CF5A05B3-C0A3-4768-A237-63CA4020330C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23:45:30.372" v="749"/>
          <ac:spMkLst>
            <pc:docMk/>
            <pc:sldMk cId="1598197855" sldId="273"/>
            <ac:spMk id="9" creationId="{A069235B-22DB-4231-8291-D64DA2CDEB4E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23:45:30.372" v="749"/>
          <ac:spMkLst>
            <pc:docMk/>
            <pc:sldMk cId="1598197855" sldId="273"/>
            <ac:spMk id="11" creationId="{7AAE40DA-1F5A-4A1A-89CA-2BC620DCDB96}"/>
          </ac:spMkLst>
        </pc:spChg>
        <pc:picChg chg="add mod">
          <ac:chgData name="Rivera, AnnaRita" userId="S::riveraan@springfieldpublicschools.com::7e8a223c-01b2-4f54-8e46-1e297ae4db6d" providerId="AD" clId="Web-{8BA2BCBE-41BA-0B54-6C89-EADAA86F6CD6}" dt="2020-03-12T23:45:30.372" v="749"/>
          <ac:picMkLst>
            <pc:docMk/>
            <pc:sldMk cId="1598197855" sldId="273"/>
            <ac:picMk id="2" creationId="{7C9CB781-DEEB-440A-8218-33E6BE989A67}"/>
          </ac:picMkLst>
        </pc:picChg>
      </pc:sldChg>
      <pc:sldChg chg="addSp delSp modSp new mod setBg">
        <pc:chgData name="Rivera, AnnaRita" userId="S::riveraan@springfieldpublicschools.com::7e8a223c-01b2-4f54-8e46-1e297ae4db6d" providerId="AD" clId="Web-{8BA2BCBE-41BA-0B54-6C89-EADAA86F6CD6}" dt="2020-03-12T23:49:36.938" v="791"/>
        <pc:sldMkLst>
          <pc:docMk/>
          <pc:sldMk cId="3674216956" sldId="274"/>
        </pc:sldMkLst>
        <pc:spChg chg="add mod">
          <ac:chgData name="Rivera, AnnaRita" userId="S::riveraan@springfieldpublicschools.com::7e8a223c-01b2-4f54-8e46-1e297ae4db6d" providerId="AD" clId="Web-{8BA2BCBE-41BA-0B54-6C89-EADAA86F6CD6}" dt="2020-03-12T23:49:28.531" v="788" actId="20577"/>
          <ac:spMkLst>
            <pc:docMk/>
            <pc:sldMk cId="3674216956" sldId="274"/>
            <ac:spMk id="6" creationId="{834BFF6F-FBD2-4C68-9EAE-2B0C2FAFB469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23:49:36.938" v="791"/>
          <ac:spMkLst>
            <pc:docMk/>
            <pc:sldMk cId="3674216956" sldId="274"/>
            <ac:spMk id="11" creationId="{6B57F45B-5417-4073-A67A-343F2C881222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23:49:36.938" v="791"/>
          <ac:spMkLst>
            <pc:docMk/>
            <pc:sldMk cId="3674216956" sldId="274"/>
            <ac:spMk id="13" creationId="{091B6077-4778-41B2-9147-335CF2F2F9FC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23:49:36.938" v="791"/>
          <ac:spMkLst>
            <pc:docMk/>
            <pc:sldMk cId="3674216956" sldId="274"/>
            <ac:spMk id="15" creationId="{D527D497-40EC-49CA-9C48-FE4127084C9F}"/>
          </ac:spMkLst>
        </pc:spChg>
        <pc:picChg chg="add del mod">
          <ac:chgData name="Rivera, AnnaRita" userId="S::riveraan@springfieldpublicschools.com::7e8a223c-01b2-4f54-8e46-1e297ae4db6d" providerId="AD" clId="Web-{8BA2BCBE-41BA-0B54-6C89-EADAA86F6CD6}" dt="2020-03-12T23:46:53.123" v="754"/>
          <ac:picMkLst>
            <pc:docMk/>
            <pc:sldMk cId="3674216956" sldId="274"/>
            <ac:picMk id="2" creationId="{6A4C2251-14DC-4314-ADA1-46E40D4E33EE}"/>
          </ac:picMkLst>
        </pc:picChg>
        <pc:picChg chg="add mod">
          <ac:chgData name="Rivera, AnnaRita" userId="S::riveraan@springfieldpublicschools.com::7e8a223c-01b2-4f54-8e46-1e297ae4db6d" providerId="AD" clId="Web-{8BA2BCBE-41BA-0B54-6C89-EADAA86F6CD6}" dt="2020-03-12T23:49:36.938" v="791"/>
          <ac:picMkLst>
            <pc:docMk/>
            <pc:sldMk cId="3674216956" sldId="274"/>
            <ac:picMk id="4" creationId="{CCB281F7-6941-402A-ADC8-2E13E9FCDFA2}"/>
          </ac:picMkLst>
        </pc:picChg>
      </pc:sldChg>
      <pc:sldChg chg="addSp delSp modSp new mod setBg setClrOvrMap">
        <pc:chgData name="Rivera, AnnaRita" userId="S::riveraan@springfieldpublicschools.com::7e8a223c-01b2-4f54-8e46-1e297ae4db6d" providerId="AD" clId="Web-{8BA2BCBE-41BA-0B54-6C89-EADAA86F6CD6}" dt="2020-03-12T23:54:39.910" v="862"/>
        <pc:sldMkLst>
          <pc:docMk/>
          <pc:sldMk cId="3557832246" sldId="275"/>
        </pc:sldMkLst>
        <pc:spChg chg="mod ord">
          <ac:chgData name="Rivera, AnnaRita" userId="S::riveraan@springfieldpublicschools.com::7e8a223c-01b2-4f54-8e46-1e297ae4db6d" providerId="AD" clId="Web-{8BA2BCBE-41BA-0B54-6C89-EADAA86F6CD6}" dt="2020-03-12T23:54:34.332" v="859" actId="20577"/>
          <ac:spMkLst>
            <pc:docMk/>
            <pc:sldMk cId="3557832246" sldId="275"/>
            <ac:spMk id="2" creationId="{157BB0D4-252F-450E-B67B-73A91F1F1E24}"/>
          </ac:spMkLst>
        </pc:spChg>
        <pc:spChg chg="del">
          <ac:chgData name="Rivera, AnnaRita" userId="S::riveraan@springfieldpublicschools.com::7e8a223c-01b2-4f54-8e46-1e297ae4db6d" providerId="AD" clId="Web-{8BA2BCBE-41BA-0B54-6C89-EADAA86F6CD6}" dt="2020-03-12T23:52:58.456" v="840"/>
          <ac:spMkLst>
            <pc:docMk/>
            <pc:sldMk cId="3557832246" sldId="275"/>
            <ac:spMk id="3" creationId="{46F97624-ED0A-4A28-8038-FABA04A2401B}"/>
          </ac:spMkLst>
        </pc:spChg>
        <pc:spChg chg="del mod">
          <ac:chgData name="Rivera, AnnaRita" userId="S::riveraan@springfieldpublicschools.com::7e8a223c-01b2-4f54-8e46-1e297ae4db6d" providerId="AD" clId="Web-{8BA2BCBE-41BA-0B54-6C89-EADAA86F6CD6}" dt="2020-03-12T23:54:01.753" v="853"/>
          <ac:spMkLst>
            <pc:docMk/>
            <pc:sldMk cId="3557832246" sldId="275"/>
            <ac:spMk id="4" creationId="{F3BFFF77-C431-4551-B541-0A6FA8862BFE}"/>
          </ac:spMkLst>
        </pc:spChg>
        <pc:spChg chg="add mod">
          <ac:chgData name="Rivera, AnnaRita" userId="S::riveraan@springfieldpublicschools.com::7e8a223c-01b2-4f54-8e46-1e297ae4db6d" providerId="AD" clId="Web-{8BA2BCBE-41BA-0B54-6C89-EADAA86F6CD6}" dt="2020-03-12T23:53:06.378" v="844" actId="20577"/>
          <ac:spMkLst>
            <pc:docMk/>
            <pc:sldMk cId="3557832246" sldId="275"/>
            <ac:spMk id="7" creationId="{71BB9D8E-E225-4C81-A978-FC0EFDB86C6D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12" creationId="{1E94681D-2A4C-4A8D-B9B5-31D440D0328D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14" creationId="{04B7AC44-1B7B-4F09-9AA4-3DFDEC5751A8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16" creationId="{6683E473-94FF-4ACE-9433-1F14799E8907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18" creationId="{282E2A95-1A08-4118-83C6-B1CA5648E075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20" creationId="{2FFEFC7E-85EE-4AC9-A351-FBEB13A1D622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22" creationId="{CB2511BB-FC4C-45F3-94EB-661D6806C942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24" creationId="{68DC0EC7-60EA-4BD3-BC04-D547DE1B2891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26" creationId="{1E94681D-2A4C-4A8D-B9B5-31D440D0328D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27" creationId="{04B7AC44-1B7B-4F09-9AA4-3DFDEC5751A8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39.910" v="862"/>
          <ac:spMkLst>
            <pc:docMk/>
            <pc:sldMk cId="3557832246" sldId="275"/>
            <ac:spMk id="28" creationId="{7F3EC028-A814-4A99-8017-218EAA7ED9E2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269" v="855"/>
          <ac:spMkLst>
            <pc:docMk/>
            <pc:sldMk cId="3557832246" sldId="275"/>
            <ac:spMk id="29" creationId="{904DB13E-F722-4ED6-BB00-556651E95281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30" creationId="{6683E473-94FF-4ACE-9433-1F14799E8907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269" v="855"/>
          <ac:spMkLst>
            <pc:docMk/>
            <pc:sldMk cId="3557832246" sldId="275"/>
            <ac:spMk id="31" creationId="{1419E3D9-C5FB-41A9-B6D2-DFB210BB6211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32" creationId="{282E2A95-1A08-4118-83C6-B1CA5648E075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269" v="855"/>
          <ac:spMkLst>
            <pc:docMk/>
            <pc:sldMk cId="3557832246" sldId="275"/>
            <ac:spMk id="33" creationId="{367909BF-1DF7-4ACE-8F58-6CF719BB27E5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269" v="855"/>
          <ac:spMkLst>
            <pc:docMk/>
            <pc:sldMk cId="3557832246" sldId="275"/>
            <ac:spMk id="35" creationId="{89E8BEDB-0BBC-4F21-9CFB-8530D664C343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39" creationId="{2FFEFC7E-85EE-4AC9-A351-FBEB13A1D622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41" creationId="{CB2511BB-FC4C-45F3-94EB-661D6806C942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269" v="855"/>
          <ac:spMkLst>
            <pc:docMk/>
            <pc:sldMk cId="3557832246" sldId="275"/>
            <ac:spMk id="42" creationId="{420551B3-B4DA-48EE-988C-4FAEAEB5CE98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2T23:54:18.300" v="856"/>
          <ac:spMkLst>
            <pc:docMk/>
            <pc:sldMk cId="3557832246" sldId="275"/>
            <ac:spMk id="43" creationId="{68DC0EC7-60EA-4BD3-BC04-D547DE1B2891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269" v="855"/>
          <ac:spMkLst>
            <pc:docMk/>
            <pc:sldMk cId="3557832246" sldId="275"/>
            <ac:spMk id="44" creationId="{2644B391-9BFE-445C-A9EC-F544BB85FBC7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2T23:54:18.269" v="855"/>
          <ac:spMkLst>
            <pc:docMk/>
            <pc:sldMk cId="3557832246" sldId="275"/>
            <ac:spMk id="46" creationId="{80F26E69-87D9-4655-AE7B-280A87AA3CAD}"/>
          </ac:spMkLst>
        </pc:spChg>
        <pc:grpChg chg="add del">
          <ac:chgData name="Rivera, AnnaRita" userId="S::riveraan@springfieldpublicschools.com::7e8a223c-01b2-4f54-8e46-1e297ae4db6d" providerId="AD" clId="Web-{8BA2BCBE-41BA-0B54-6C89-EADAA86F6CD6}" dt="2020-03-12T23:54:18.269" v="855"/>
          <ac:grpSpMkLst>
            <pc:docMk/>
            <pc:sldMk cId="3557832246" sldId="275"/>
            <ac:grpSpMk id="37" creationId="{E26428D7-C6F3-473D-A360-A3F5C3E8728C}"/>
          </ac:grpSpMkLst>
        </pc:grpChg>
        <pc:picChg chg="add mod ord">
          <ac:chgData name="Rivera, AnnaRita" userId="S::riveraan@springfieldpublicschools.com::7e8a223c-01b2-4f54-8e46-1e297ae4db6d" providerId="AD" clId="Web-{8BA2BCBE-41BA-0B54-6C89-EADAA86F6CD6}" dt="2020-03-12T23:54:18.300" v="856"/>
          <ac:picMkLst>
            <pc:docMk/>
            <pc:sldMk cId="3557832246" sldId="275"/>
            <ac:picMk id="5" creationId="{B6D84F27-A3CB-4634-A16B-5B43DF315AF0}"/>
          </ac:picMkLst>
        </pc:picChg>
      </pc:sldChg>
      <pc:sldChg chg="modSp new">
        <pc:chgData name="Rivera, AnnaRita" userId="S::riveraan@springfieldpublicschools.com::7e8a223c-01b2-4f54-8e46-1e297ae4db6d" providerId="AD" clId="Web-{8BA2BCBE-41BA-0B54-6C89-EADAA86F6CD6}" dt="2020-03-12T23:59:21.163" v="1037" actId="1076"/>
        <pc:sldMkLst>
          <pc:docMk/>
          <pc:sldMk cId="1008082298" sldId="276"/>
        </pc:sldMkLst>
        <pc:spChg chg="mod">
          <ac:chgData name="Rivera, AnnaRita" userId="S::riveraan@springfieldpublicschools.com::7e8a223c-01b2-4f54-8e46-1e297ae4db6d" providerId="AD" clId="Web-{8BA2BCBE-41BA-0B54-6C89-EADAA86F6CD6}" dt="2020-03-12T23:55:46.036" v="864" actId="20577"/>
          <ac:spMkLst>
            <pc:docMk/>
            <pc:sldMk cId="1008082298" sldId="276"/>
            <ac:spMk id="2" creationId="{F3E73945-0EE3-4799-BB19-7ABCBAB8A2D7}"/>
          </ac:spMkLst>
        </pc:spChg>
        <pc:spChg chg="mod">
          <ac:chgData name="Rivera, AnnaRita" userId="S::riveraan@springfieldpublicschools.com::7e8a223c-01b2-4f54-8e46-1e297ae4db6d" providerId="AD" clId="Web-{8BA2BCBE-41BA-0B54-6C89-EADAA86F6CD6}" dt="2020-03-12T23:59:21.163" v="1037" actId="1076"/>
          <ac:spMkLst>
            <pc:docMk/>
            <pc:sldMk cId="1008082298" sldId="276"/>
            <ac:spMk id="3" creationId="{CDB86C78-929D-43AB-A8B1-4641B8963875}"/>
          </ac:spMkLst>
        </pc:spChg>
      </pc:sldChg>
      <pc:sldChg chg="addSp delSp modSp new mod setBg">
        <pc:chgData name="Rivera, AnnaRita" userId="S::riveraan@springfieldpublicschools.com::7e8a223c-01b2-4f54-8e46-1e297ae4db6d" providerId="AD" clId="Web-{8BA2BCBE-41BA-0B54-6C89-EADAA86F6CD6}" dt="2020-03-13T00:05:36.154" v="1045"/>
        <pc:sldMkLst>
          <pc:docMk/>
          <pc:sldMk cId="3711011817" sldId="277"/>
        </pc:sldMkLst>
        <pc:spChg chg="add">
          <ac:chgData name="Rivera, AnnaRita" userId="S::riveraan@springfieldpublicschools.com::7e8a223c-01b2-4f54-8e46-1e297ae4db6d" providerId="AD" clId="Web-{8BA2BCBE-41BA-0B54-6C89-EADAA86F6CD6}" dt="2020-03-13T00:05:36.154" v="1045"/>
          <ac:spMkLst>
            <pc:docMk/>
            <pc:sldMk cId="3711011817" sldId="277"/>
            <ac:spMk id="4" creationId="{6B57F45B-5417-4073-A67A-343F2C881222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05:36.154" v="1045"/>
          <ac:spMkLst>
            <pc:docMk/>
            <pc:sldMk cId="3711011817" sldId="277"/>
            <ac:spMk id="5" creationId="{091B6077-4778-41B2-9147-335CF2F2F9FC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05:36.154" v="1045"/>
          <ac:spMkLst>
            <pc:docMk/>
            <pc:sldMk cId="3711011817" sldId="277"/>
            <ac:spMk id="6" creationId="{D527D497-40EC-49CA-9C48-FE4127084C9F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3T00:05:36.138" v="1044"/>
          <ac:spMkLst>
            <pc:docMk/>
            <pc:sldMk cId="3711011817" sldId="277"/>
            <ac:spMk id="7" creationId="{F2155CD3-83BB-4AEA-A737-FFB45BF5B994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3T00:05:36.138" v="1044"/>
          <ac:spMkLst>
            <pc:docMk/>
            <pc:sldMk cId="3711011817" sldId="277"/>
            <ac:spMk id="9" creationId="{C9481AC0-C94A-42B2-A337-8F2BD27B4C96}"/>
          </ac:spMkLst>
        </pc:spChg>
        <pc:spChg chg="add del">
          <ac:chgData name="Rivera, AnnaRita" userId="S::riveraan@springfieldpublicschools.com::7e8a223c-01b2-4f54-8e46-1e297ae4db6d" providerId="AD" clId="Web-{8BA2BCBE-41BA-0B54-6C89-EADAA86F6CD6}" dt="2020-03-13T00:05:36.138" v="1044"/>
          <ac:spMkLst>
            <pc:docMk/>
            <pc:sldMk cId="3711011817" sldId="277"/>
            <ac:spMk id="11" creationId="{9C990ECF-0B2F-4372-9715-326BA840E4E2}"/>
          </ac:spMkLst>
        </pc:spChg>
        <pc:picChg chg="add mod">
          <ac:chgData name="Rivera, AnnaRita" userId="S::riveraan@springfieldpublicschools.com::7e8a223c-01b2-4f54-8e46-1e297ae4db6d" providerId="AD" clId="Web-{8BA2BCBE-41BA-0B54-6C89-EADAA86F6CD6}" dt="2020-03-13T00:05:36.154" v="1045"/>
          <ac:picMkLst>
            <pc:docMk/>
            <pc:sldMk cId="3711011817" sldId="277"/>
            <ac:picMk id="2" creationId="{4590CF14-ED94-4457-91A7-DE4EE4C21707}"/>
          </ac:picMkLst>
        </pc:picChg>
      </pc:sldChg>
      <pc:sldChg chg="addSp delSp modSp new mod modClrScheme chgLayout">
        <pc:chgData name="Rivera, AnnaRita" userId="S::riveraan@springfieldpublicschools.com::7e8a223c-01b2-4f54-8e46-1e297ae4db6d" providerId="AD" clId="Web-{8BA2BCBE-41BA-0B54-6C89-EADAA86F6CD6}" dt="2020-03-13T00:17:22.303" v="1355" actId="1076"/>
        <pc:sldMkLst>
          <pc:docMk/>
          <pc:sldMk cId="3293633821" sldId="278"/>
        </pc:sldMkLst>
        <pc:spChg chg="mod ord">
          <ac:chgData name="Rivera, AnnaRita" userId="S::riveraan@springfieldpublicschools.com::7e8a223c-01b2-4f54-8e46-1e297ae4db6d" providerId="AD" clId="Web-{8BA2BCBE-41BA-0B54-6C89-EADAA86F6CD6}" dt="2020-03-13T00:17:03.349" v="1351" actId="20577"/>
          <ac:spMkLst>
            <pc:docMk/>
            <pc:sldMk cId="3293633821" sldId="278"/>
            <ac:spMk id="2" creationId="{AFC2483B-5DE7-4025-AADF-6D4FCBF5D031}"/>
          </ac:spMkLst>
        </pc:spChg>
        <pc:spChg chg="mod ord">
          <ac:chgData name="Rivera, AnnaRita" userId="S::riveraan@springfieldpublicschools.com::7e8a223c-01b2-4f54-8e46-1e297ae4db6d" providerId="AD" clId="Web-{8BA2BCBE-41BA-0B54-6C89-EADAA86F6CD6}" dt="2020-03-13T00:17:13.459" v="1354" actId="1076"/>
          <ac:spMkLst>
            <pc:docMk/>
            <pc:sldMk cId="3293633821" sldId="278"/>
            <ac:spMk id="3" creationId="{A21F5127-2554-4190-A260-6EA5F9770593}"/>
          </ac:spMkLst>
        </pc:spChg>
        <pc:spChg chg="del">
          <ac:chgData name="Rivera, AnnaRita" userId="S::riveraan@springfieldpublicschools.com::7e8a223c-01b2-4f54-8e46-1e297ae4db6d" providerId="AD" clId="Web-{8BA2BCBE-41BA-0B54-6C89-EADAA86F6CD6}" dt="2020-03-13T00:13:16.128" v="1255"/>
          <ac:spMkLst>
            <pc:docMk/>
            <pc:sldMk cId="3293633821" sldId="278"/>
            <ac:spMk id="4" creationId="{91389679-249C-4AE1-A9D5-AD8BA5D3A141}"/>
          </ac:spMkLst>
        </pc:spChg>
        <pc:spChg chg="add mod ord">
          <ac:chgData name="Rivera, AnnaRita" userId="S::riveraan@springfieldpublicschools.com::7e8a223c-01b2-4f54-8e46-1e297ae4db6d" providerId="AD" clId="Web-{8BA2BCBE-41BA-0B54-6C89-EADAA86F6CD6}" dt="2020-03-13T00:17:22.303" v="1355" actId="1076"/>
          <ac:spMkLst>
            <pc:docMk/>
            <pc:sldMk cId="3293633821" sldId="278"/>
            <ac:spMk id="5" creationId="{5820459C-A230-48F3-8AE9-C1821AF75FAF}"/>
          </ac:spMkLst>
        </pc:spChg>
      </pc:sldChg>
      <pc:sldChg chg="modSp new">
        <pc:chgData name="Rivera, AnnaRita" userId="S::riveraan@springfieldpublicschools.com::7e8a223c-01b2-4f54-8e46-1e297ae4db6d" providerId="AD" clId="Web-{8BA2BCBE-41BA-0B54-6C89-EADAA86F6CD6}" dt="2020-03-13T00:33:14.142" v="1374" actId="20577"/>
        <pc:sldMkLst>
          <pc:docMk/>
          <pc:sldMk cId="1431633592" sldId="279"/>
        </pc:sldMkLst>
        <pc:spChg chg="mod">
          <ac:chgData name="Rivera, AnnaRita" userId="S::riveraan@springfieldpublicschools.com::7e8a223c-01b2-4f54-8e46-1e297ae4db6d" providerId="AD" clId="Web-{8BA2BCBE-41BA-0B54-6C89-EADAA86F6CD6}" dt="2020-03-13T00:32:48.079" v="1369" actId="20577"/>
          <ac:spMkLst>
            <pc:docMk/>
            <pc:sldMk cId="1431633592" sldId="279"/>
            <ac:spMk id="2" creationId="{558616FE-F833-4CE9-8081-8FD86257D71F}"/>
          </ac:spMkLst>
        </pc:spChg>
        <pc:spChg chg="mod">
          <ac:chgData name="Rivera, AnnaRita" userId="S::riveraan@springfieldpublicschools.com::7e8a223c-01b2-4f54-8e46-1e297ae4db6d" providerId="AD" clId="Web-{8BA2BCBE-41BA-0B54-6C89-EADAA86F6CD6}" dt="2020-03-13T00:33:14.142" v="1374" actId="20577"/>
          <ac:spMkLst>
            <pc:docMk/>
            <pc:sldMk cId="1431633592" sldId="279"/>
            <ac:spMk id="3" creationId="{F439EC16-E027-4B11-A910-D69288F90037}"/>
          </ac:spMkLst>
        </pc:spChg>
      </pc:sldChg>
      <pc:sldChg chg="modSp new mod modClrScheme chgLayout">
        <pc:chgData name="Rivera, AnnaRita" userId="S::riveraan@springfieldpublicschools.com::7e8a223c-01b2-4f54-8e46-1e297ae4db6d" providerId="AD" clId="Web-{8BA2BCBE-41BA-0B54-6C89-EADAA86F6CD6}" dt="2020-03-13T00:41:22.585" v="1607" actId="20577"/>
        <pc:sldMkLst>
          <pc:docMk/>
          <pc:sldMk cId="1039429497" sldId="280"/>
        </pc:sldMkLst>
        <pc:spChg chg="mod ord">
          <ac:chgData name="Rivera, AnnaRita" userId="S::riveraan@springfieldpublicschools.com::7e8a223c-01b2-4f54-8e46-1e297ae4db6d" providerId="AD" clId="Web-{8BA2BCBE-41BA-0B54-6C89-EADAA86F6CD6}" dt="2020-03-13T00:35:46.144" v="1387" actId="20577"/>
          <ac:spMkLst>
            <pc:docMk/>
            <pc:sldMk cId="1039429497" sldId="280"/>
            <ac:spMk id="2" creationId="{63815936-9DF8-439F-BF1D-355A8E72BAA1}"/>
          </ac:spMkLst>
        </pc:spChg>
        <pc:spChg chg="mod ord">
          <ac:chgData name="Rivera, AnnaRita" userId="S::riveraan@springfieldpublicschools.com::7e8a223c-01b2-4f54-8e46-1e297ae4db6d" providerId="AD" clId="Web-{8BA2BCBE-41BA-0B54-6C89-EADAA86F6CD6}" dt="2020-03-13T00:40:09.959" v="1536" actId="20577"/>
          <ac:spMkLst>
            <pc:docMk/>
            <pc:sldMk cId="1039429497" sldId="280"/>
            <ac:spMk id="3" creationId="{1DFA519F-9834-461F-9A4A-B2E9A9E4FF94}"/>
          </ac:spMkLst>
        </pc:spChg>
        <pc:spChg chg="mod ord">
          <ac:chgData name="Rivera, AnnaRita" userId="S::riveraan@springfieldpublicschools.com::7e8a223c-01b2-4f54-8e46-1e297ae4db6d" providerId="AD" clId="Web-{8BA2BCBE-41BA-0B54-6C89-EADAA86F6CD6}" dt="2020-03-13T00:41:22.585" v="1607" actId="20577"/>
          <ac:spMkLst>
            <pc:docMk/>
            <pc:sldMk cId="1039429497" sldId="280"/>
            <ac:spMk id="4" creationId="{549A4BE3-A31B-4B8D-9378-A2E2D4DAB654}"/>
          </ac:spMkLst>
        </pc:spChg>
      </pc:sldChg>
      <pc:sldChg chg="modSp new">
        <pc:chgData name="Rivera, AnnaRita" userId="S::riveraan@springfieldpublicschools.com::7e8a223c-01b2-4f54-8e46-1e297ae4db6d" providerId="AD" clId="Web-{8BA2BCBE-41BA-0B54-6C89-EADAA86F6CD6}" dt="2020-03-13T00:46:42.136" v="1789" actId="20577"/>
        <pc:sldMkLst>
          <pc:docMk/>
          <pc:sldMk cId="3786686400" sldId="281"/>
        </pc:sldMkLst>
        <pc:spChg chg="mod">
          <ac:chgData name="Rivera, AnnaRita" userId="S::riveraan@springfieldpublicschools.com::7e8a223c-01b2-4f54-8e46-1e297ae4db6d" providerId="AD" clId="Web-{8BA2BCBE-41BA-0B54-6C89-EADAA86F6CD6}" dt="2020-03-13T00:44:19.509" v="1646" actId="20577"/>
          <ac:spMkLst>
            <pc:docMk/>
            <pc:sldMk cId="3786686400" sldId="281"/>
            <ac:spMk id="2" creationId="{A4BAC734-846F-439E-8E5D-96761C1A2540}"/>
          </ac:spMkLst>
        </pc:spChg>
        <pc:spChg chg="mod">
          <ac:chgData name="Rivera, AnnaRita" userId="S::riveraan@springfieldpublicschools.com::7e8a223c-01b2-4f54-8e46-1e297ae4db6d" providerId="AD" clId="Web-{8BA2BCBE-41BA-0B54-6C89-EADAA86F6CD6}" dt="2020-03-13T00:46:42.136" v="1789" actId="20577"/>
          <ac:spMkLst>
            <pc:docMk/>
            <pc:sldMk cId="3786686400" sldId="281"/>
            <ac:spMk id="3" creationId="{8035D289-4B0D-44D6-8D59-3A2F4DA3544F}"/>
          </ac:spMkLst>
        </pc:spChg>
      </pc:sldChg>
      <pc:sldChg chg="addSp delSp modSp new mod setBg setClrOvrMap">
        <pc:chgData name="Rivera, AnnaRita" userId="S::riveraan@springfieldpublicschools.com::7e8a223c-01b2-4f54-8e46-1e297ae4db6d" providerId="AD" clId="Web-{8BA2BCBE-41BA-0B54-6C89-EADAA86F6CD6}" dt="2020-03-13T00:49:18.981" v="1836" actId="20577"/>
        <pc:sldMkLst>
          <pc:docMk/>
          <pc:sldMk cId="3392833998" sldId="282"/>
        </pc:sldMkLst>
        <pc:spChg chg="del">
          <ac:chgData name="Rivera, AnnaRita" userId="S::riveraan@springfieldpublicschools.com::7e8a223c-01b2-4f54-8e46-1e297ae4db6d" providerId="AD" clId="Web-{8BA2BCBE-41BA-0B54-6C89-EADAA86F6CD6}" dt="2020-03-13T00:48:17.590" v="1793"/>
          <ac:spMkLst>
            <pc:docMk/>
            <pc:sldMk cId="3392833998" sldId="282"/>
            <ac:spMk id="2" creationId="{BA6F572C-B306-427F-A106-26F15487BF24}"/>
          </ac:spMkLst>
        </pc:spChg>
        <pc:spChg chg="mod">
          <ac:chgData name="Rivera, AnnaRita" userId="S::riveraan@springfieldpublicschools.com::7e8a223c-01b2-4f54-8e46-1e297ae4db6d" providerId="AD" clId="Web-{8BA2BCBE-41BA-0B54-6C89-EADAA86F6CD6}" dt="2020-03-13T00:49:18.981" v="1836" actId="20577"/>
          <ac:spMkLst>
            <pc:docMk/>
            <pc:sldMk cId="3392833998" sldId="282"/>
            <ac:spMk id="3" creationId="{D4D6C77F-258D-4341-A9F0-63C833614347}"/>
          </ac:spMkLst>
        </pc:spChg>
        <pc:spChg chg="add mod">
          <ac:chgData name="Rivera, AnnaRita" userId="S::riveraan@springfieldpublicschools.com::7e8a223c-01b2-4f54-8e46-1e297ae4db6d" providerId="AD" clId="Web-{8BA2BCBE-41BA-0B54-6C89-EADAA86F6CD6}" dt="2020-03-13T00:48:28.762" v="1797"/>
          <ac:spMkLst>
            <pc:docMk/>
            <pc:sldMk cId="3392833998" sldId="282"/>
            <ac:spMk id="7" creationId="{FF3FE01A-F896-4286-945A-40E8549B0E9E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48:28.762" v="1797"/>
          <ac:spMkLst>
            <pc:docMk/>
            <pc:sldMk cId="3392833998" sldId="282"/>
            <ac:spMk id="12" creationId="{904DB13E-F722-4ED6-BB00-556651E95281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48:28.762" v="1797"/>
          <ac:spMkLst>
            <pc:docMk/>
            <pc:sldMk cId="3392833998" sldId="282"/>
            <ac:spMk id="14" creationId="{1E8D93C5-28EB-42D0-86CE-D804955653CC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48:28.762" v="1797"/>
          <ac:spMkLst>
            <pc:docMk/>
            <pc:sldMk cId="3392833998" sldId="282"/>
            <ac:spMk id="16" creationId="{AB1B1E7D-F76D-4744-AF85-239E6998A4C5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48:28.762" v="1797"/>
          <ac:spMkLst>
            <pc:docMk/>
            <pc:sldMk cId="3392833998" sldId="282"/>
            <ac:spMk id="18" creationId="{3BB65211-00DB-45B6-A223-033B2D19CBE8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48:28.762" v="1797"/>
          <ac:spMkLst>
            <pc:docMk/>
            <pc:sldMk cId="3392833998" sldId="282"/>
            <ac:spMk id="25" creationId="{EA4E4267-CAF0-4C38-8DC6-CD3B1A9F046E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48:28.762" v="1797"/>
          <ac:spMkLst>
            <pc:docMk/>
            <pc:sldMk cId="3392833998" sldId="282"/>
            <ac:spMk id="27" creationId="{0EE3ACC5-126D-4BA4-8B45-7F0B5B839C51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48:28.762" v="1797"/>
          <ac:spMkLst>
            <pc:docMk/>
            <pc:sldMk cId="3392833998" sldId="282"/>
            <ac:spMk id="29" creationId="{AB2868F7-FE10-4289-A5BD-90763C7A2F5A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48:28.762" v="1797"/>
          <ac:spMkLst>
            <pc:docMk/>
            <pc:sldMk cId="3392833998" sldId="282"/>
            <ac:spMk id="31" creationId="{BD94142C-10EE-487C-A327-404FDF358F22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48:28.762" v="1797"/>
          <ac:spMkLst>
            <pc:docMk/>
            <pc:sldMk cId="3392833998" sldId="282"/>
            <ac:spMk id="33" creationId="{5F7FAC2D-7A74-4939-A917-A1A5AF935685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48:28.762" v="1797"/>
          <ac:spMkLst>
            <pc:docMk/>
            <pc:sldMk cId="3392833998" sldId="282"/>
            <ac:spMk id="35" creationId="{BA53A868-C420-4BAE-9244-EC162AF05CFC}"/>
          </ac:spMkLst>
        </pc:spChg>
        <pc:grpChg chg="add">
          <ac:chgData name="Rivera, AnnaRita" userId="S::riveraan@springfieldpublicschools.com::7e8a223c-01b2-4f54-8e46-1e297ae4db6d" providerId="AD" clId="Web-{8BA2BCBE-41BA-0B54-6C89-EADAA86F6CD6}" dt="2020-03-13T00:48:28.762" v="1797"/>
          <ac:grpSpMkLst>
            <pc:docMk/>
            <pc:sldMk cId="3392833998" sldId="282"/>
            <ac:grpSpMk id="20" creationId="{E26428D7-C6F3-473D-A360-A3F5C3E8728C}"/>
          </ac:grpSpMkLst>
        </pc:grpChg>
        <pc:picChg chg="add mod ord modCrop">
          <ac:chgData name="Rivera, AnnaRita" userId="S::riveraan@springfieldpublicschools.com::7e8a223c-01b2-4f54-8e46-1e297ae4db6d" providerId="AD" clId="Web-{8BA2BCBE-41BA-0B54-6C89-EADAA86F6CD6}" dt="2020-03-13T00:48:28.762" v="1797"/>
          <ac:picMkLst>
            <pc:docMk/>
            <pc:sldMk cId="3392833998" sldId="282"/>
            <ac:picMk id="5" creationId="{219E8CC4-6E0B-4563-B899-4FD646BE73B3}"/>
          </ac:picMkLst>
        </pc:picChg>
        <pc:cxnChg chg="add">
          <ac:chgData name="Rivera, AnnaRita" userId="S::riveraan@springfieldpublicschools.com::7e8a223c-01b2-4f54-8e46-1e297ae4db6d" providerId="AD" clId="Web-{8BA2BCBE-41BA-0B54-6C89-EADAA86F6CD6}" dt="2020-03-13T00:48:28.762" v="1797"/>
          <ac:cxnSpMkLst>
            <pc:docMk/>
            <pc:sldMk cId="3392833998" sldId="282"/>
            <ac:cxnSpMk id="37" creationId="{C2686EF3-81CC-419F-96C3-002A75880309}"/>
          </ac:cxnSpMkLst>
        </pc:cxnChg>
        <pc:cxnChg chg="add">
          <ac:chgData name="Rivera, AnnaRita" userId="S::riveraan@springfieldpublicschools.com::7e8a223c-01b2-4f54-8e46-1e297ae4db6d" providerId="AD" clId="Web-{8BA2BCBE-41BA-0B54-6C89-EADAA86F6CD6}" dt="2020-03-13T00:48:28.762" v="1797"/>
          <ac:cxnSpMkLst>
            <pc:docMk/>
            <pc:sldMk cId="3392833998" sldId="282"/>
            <ac:cxnSpMk id="39" creationId="{F8D93CCA-A85E-4529-A6F0-8BB54D27BCD1}"/>
          </ac:cxnSpMkLst>
        </pc:cxnChg>
        <pc:cxnChg chg="add">
          <ac:chgData name="Rivera, AnnaRita" userId="S::riveraan@springfieldpublicschools.com::7e8a223c-01b2-4f54-8e46-1e297ae4db6d" providerId="AD" clId="Web-{8BA2BCBE-41BA-0B54-6C89-EADAA86F6CD6}" dt="2020-03-13T00:48:28.762" v="1797"/>
          <ac:cxnSpMkLst>
            <pc:docMk/>
            <pc:sldMk cId="3392833998" sldId="282"/>
            <ac:cxnSpMk id="41" creationId="{1ECFA516-C18C-41AE-AFF2-A0D0A59C9E90}"/>
          </ac:cxnSpMkLst>
        </pc:cxnChg>
      </pc:sldChg>
      <pc:sldChg chg="addSp modSp new mod setBg">
        <pc:chgData name="Rivera, AnnaRita" userId="S::riveraan@springfieldpublicschools.com::7e8a223c-01b2-4f54-8e46-1e297ae4db6d" providerId="AD" clId="Web-{8BA2BCBE-41BA-0B54-6C89-EADAA86F6CD6}" dt="2020-03-13T00:52:21.236" v="1847"/>
        <pc:sldMkLst>
          <pc:docMk/>
          <pc:sldMk cId="1119503152" sldId="283"/>
        </pc:sldMkLst>
        <pc:spChg chg="add mod">
          <ac:chgData name="Rivera, AnnaRita" userId="S::riveraan@springfieldpublicschools.com::7e8a223c-01b2-4f54-8e46-1e297ae4db6d" providerId="AD" clId="Web-{8BA2BCBE-41BA-0B54-6C89-EADAA86F6CD6}" dt="2020-03-13T00:52:03.187" v="1845" actId="20577"/>
          <ac:spMkLst>
            <pc:docMk/>
            <pc:sldMk cId="1119503152" sldId="283"/>
            <ac:spMk id="4" creationId="{4441587E-E906-435E-9F82-C9E0B56934A7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52:21.236" v="1847"/>
          <ac:spMkLst>
            <pc:docMk/>
            <pc:sldMk cId="1119503152" sldId="283"/>
            <ac:spMk id="9" creationId="{9664D085-C814-4D74-BCE0-2059F0DC0434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52:21.236" v="1847"/>
          <ac:spMkLst>
            <pc:docMk/>
            <pc:sldMk cId="1119503152" sldId="283"/>
            <ac:spMk id="11" creationId="{DDA5539E-D8B4-4F5A-B46F-C304F5D7A847}"/>
          </ac:spMkLst>
        </pc:spChg>
        <pc:picChg chg="add mod">
          <ac:chgData name="Rivera, AnnaRita" userId="S::riveraan@springfieldpublicschools.com::7e8a223c-01b2-4f54-8e46-1e297ae4db6d" providerId="AD" clId="Web-{8BA2BCBE-41BA-0B54-6C89-EADAA86F6CD6}" dt="2020-03-13T00:52:21.236" v="1847"/>
          <ac:picMkLst>
            <pc:docMk/>
            <pc:sldMk cId="1119503152" sldId="283"/>
            <ac:picMk id="2" creationId="{47B403D7-D4E5-4A0E-922F-5B38D8D2DA41}"/>
          </ac:picMkLst>
        </pc:picChg>
      </pc:sldChg>
      <pc:sldChg chg="addSp delSp modSp new mod setBg setClrOvrMap">
        <pc:chgData name="Rivera, AnnaRita" userId="S::riveraan@springfieldpublicschools.com::7e8a223c-01b2-4f54-8e46-1e297ae4db6d" providerId="AD" clId="Web-{8BA2BCBE-41BA-0B54-6C89-EADAA86F6CD6}" dt="2020-03-13T00:59:57.693" v="2006" actId="20577"/>
        <pc:sldMkLst>
          <pc:docMk/>
          <pc:sldMk cId="29841983" sldId="284"/>
        </pc:sldMkLst>
        <pc:spChg chg="mod">
          <ac:chgData name="Rivera, AnnaRita" userId="S::riveraan@springfieldpublicschools.com::7e8a223c-01b2-4f54-8e46-1e297ae4db6d" providerId="AD" clId="Web-{8BA2BCBE-41BA-0B54-6C89-EADAA86F6CD6}" dt="2020-03-13T00:59:03.754" v="1995" actId="14100"/>
          <ac:spMkLst>
            <pc:docMk/>
            <pc:sldMk cId="29841983" sldId="284"/>
            <ac:spMk id="2" creationId="{548F4C1A-1252-4559-AF6B-4A2BC332F0CB}"/>
          </ac:spMkLst>
        </pc:spChg>
        <pc:spChg chg="mod">
          <ac:chgData name="Rivera, AnnaRita" userId="S::riveraan@springfieldpublicschools.com::7e8a223c-01b2-4f54-8e46-1e297ae4db6d" providerId="AD" clId="Web-{8BA2BCBE-41BA-0B54-6C89-EADAA86F6CD6}" dt="2020-03-13T00:59:57.693" v="2006" actId="20577"/>
          <ac:spMkLst>
            <pc:docMk/>
            <pc:sldMk cId="29841983" sldId="284"/>
            <ac:spMk id="3" creationId="{49CFEAE8-461F-4354-8110-EF54C53555E7}"/>
          </ac:spMkLst>
        </pc:spChg>
        <pc:spChg chg="del mod">
          <ac:chgData name="Rivera, AnnaRita" userId="S::riveraan@springfieldpublicschools.com::7e8a223c-01b2-4f54-8e46-1e297ae4db6d" providerId="AD" clId="Web-{8BA2BCBE-41BA-0B54-6C89-EADAA86F6CD6}" dt="2020-03-13T00:58:03.988" v="1982"/>
          <ac:spMkLst>
            <pc:docMk/>
            <pc:sldMk cId="29841983" sldId="284"/>
            <ac:spMk id="4" creationId="{80F97AFC-EC18-4957-B33B-6BB1D176C3BF}"/>
          </ac:spMkLst>
        </pc:spChg>
        <pc:spChg chg="add mod">
          <ac:chgData name="Rivera, AnnaRita" userId="S::riveraan@springfieldpublicschools.com::7e8a223c-01b2-4f54-8e46-1e297ae4db6d" providerId="AD" clId="Web-{8BA2BCBE-41BA-0B54-6C89-EADAA86F6CD6}" dt="2020-03-13T00:58:14.628" v="1987" actId="20577"/>
          <ac:spMkLst>
            <pc:docMk/>
            <pc:sldMk cId="29841983" sldId="284"/>
            <ac:spMk id="7" creationId="{B5CA25F9-E94D-40AC-95C0-D79AD5C51DA2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58:35.488" v="1989"/>
          <ac:spMkLst>
            <pc:docMk/>
            <pc:sldMk cId="29841983" sldId="284"/>
            <ac:spMk id="12" creationId="{904DB13E-F722-4ED6-BB00-556651E95281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58:35.488" v="1989"/>
          <ac:spMkLst>
            <pc:docMk/>
            <pc:sldMk cId="29841983" sldId="284"/>
            <ac:spMk id="14" creationId="{1419E3D9-C5FB-41A9-B6D2-DFB210BB6211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58:35.488" v="1989"/>
          <ac:spMkLst>
            <pc:docMk/>
            <pc:sldMk cId="29841983" sldId="284"/>
            <ac:spMk id="16" creationId="{367909BF-1DF7-4ACE-8F58-6CF719BB27E5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58:35.488" v="1989"/>
          <ac:spMkLst>
            <pc:docMk/>
            <pc:sldMk cId="29841983" sldId="284"/>
            <ac:spMk id="18" creationId="{89E8BEDB-0BBC-4F21-9CFB-8530D664C343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58:35.488" v="1989"/>
          <ac:spMkLst>
            <pc:docMk/>
            <pc:sldMk cId="29841983" sldId="284"/>
            <ac:spMk id="25" creationId="{420551B3-B4DA-48EE-988C-4FAEAEB5CE98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58:35.488" v="1989"/>
          <ac:spMkLst>
            <pc:docMk/>
            <pc:sldMk cId="29841983" sldId="284"/>
            <ac:spMk id="27" creationId="{2644B391-9BFE-445C-A9EC-F544BB85FBC7}"/>
          </ac:spMkLst>
        </pc:spChg>
        <pc:spChg chg="add">
          <ac:chgData name="Rivera, AnnaRita" userId="S::riveraan@springfieldpublicschools.com::7e8a223c-01b2-4f54-8e46-1e297ae4db6d" providerId="AD" clId="Web-{8BA2BCBE-41BA-0B54-6C89-EADAA86F6CD6}" dt="2020-03-13T00:58:35.488" v="1989"/>
          <ac:spMkLst>
            <pc:docMk/>
            <pc:sldMk cId="29841983" sldId="284"/>
            <ac:spMk id="29" creationId="{80F26E69-87D9-4655-AE7B-280A87AA3CAD}"/>
          </ac:spMkLst>
        </pc:spChg>
        <pc:grpChg chg="add">
          <ac:chgData name="Rivera, AnnaRita" userId="S::riveraan@springfieldpublicschools.com::7e8a223c-01b2-4f54-8e46-1e297ae4db6d" providerId="AD" clId="Web-{8BA2BCBE-41BA-0B54-6C89-EADAA86F6CD6}" dt="2020-03-13T00:58:35.488" v="1989"/>
          <ac:grpSpMkLst>
            <pc:docMk/>
            <pc:sldMk cId="29841983" sldId="284"/>
            <ac:grpSpMk id="20" creationId="{E26428D7-C6F3-473D-A360-A3F5C3E8728C}"/>
          </ac:grpSpMkLst>
        </pc:grpChg>
        <pc:picChg chg="add mod ord">
          <ac:chgData name="Rivera, AnnaRita" userId="S::riveraan@springfieldpublicschools.com::7e8a223c-01b2-4f54-8e46-1e297ae4db6d" providerId="AD" clId="Web-{8BA2BCBE-41BA-0B54-6C89-EADAA86F6CD6}" dt="2020-03-13T00:58:35.488" v="1989"/>
          <ac:picMkLst>
            <pc:docMk/>
            <pc:sldMk cId="29841983" sldId="284"/>
            <ac:picMk id="5" creationId="{9041FD37-7091-4225-BCF0-536919A52AF3}"/>
          </ac:picMkLst>
        </pc:picChg>
      </pc:sldChg>
      <pc:sldChg chg="modSp new">
        <pc:chgData name="Rivera, AnnaRita" userId="S::riveraan@springfieldpublicschools.com::7e8a223c-01b2-4f54-8e46-1e297ae4db6d" providerId="AD" clId="Web-{8BA2BCBE-41BA-0B54-6C89-EADAA86F6CD6}" dt="2020-03-13T01:03:27.944" v="2022" actId="20577"/>
        <pc:sldMkLst>
          <pc:docMk/>
          <pc:sldMk cId="1369235778" sldId="285"/>
        </pc:sldMkLst>
        <pc:spChg chg="mod">
          <ac:chgData name="Rivera, AnnaRita" userId="S::riveraan@springfieldpublicschools.com::7e8a223c-01b2-4f54-8e46-1e297ae4db6d" providerId="AD" clId="Web-{8BA2BCBE-41BA-0B54-6C89-EADAA86F6CD6}" dt="2020-03-13T01:02:53.709" v="2018" actId="20577"/>
          <ac:spMkLst>
            <pc:docMk/>
            <pc:sldMk cId="1369235778" sldId="285"/>
            <ac:spMk id="2" creationId="{83A89C8A-5299-4737-AD61-C0F503D2D21B}"/>
          </ac:spMkLst>
        </pc:spChg>
        <pc:spChg chg="mod">
          <ac:chgData name="Rivera, AnnaRita" userId="S::riveraan@springfieldpublicschools.com::7e8a223c-01b2-4f54-8e46-1e297ae4db6d" providerId="AD" clId="Web-{8BA2BCBE-41BA-0B54-6C89-EADAA86F6CD6}" dt="2020-03-13T01:03:27.944" v="2022" actId="20577"/>
          <ac:spMkLst>
            <pc:docMk/>
            <pc:sldMk cId="1369235778" sldId="285"/>
            <ac:spMk id="3" creationId="{5A48F7C5-7E17-48C0-AAC2-A4CA330F37A8}"/>
          </ac:spMkLst>
        </pc:spChg>
      </pc:sldChg>
    </pc:docChg>
  </pc:docChgLst>
  <pc:docChgLst>
    <pc:chgData name="Rivera, AnnaRita" userId="S::riveraan@springfieldpublicschools.com::7e8a223c-01b2-4f54-8e46-1e297ae4db6d" providerId="AD" clId="Web-{FD18854C-1CC5-237A-B951-F05216D9A9B2}"/>
    <pc:docChg chg="mod">
      <pc:chgData name="Rivera, AnnaRita" userId="S::riveraan@springfieldpublicschools.com::7e8a223c-01b2-4f54-8e46-1e297ae4db6d" providerId="AD" clId="Web-{FD18854C-1CC5-237A-B951-F05216D9A9B2}" dt="2021-05-19T11:21:24.826" v="0" actId="33475"/>
      <pc:docMkLst>
        <pc:docMk/>
      </pc:docMkLst>
    </pc:docChg>
  </pc:docChgLst>
  <pc:docChgLst>
    <pc:chgData name="Rivera, AnnaRita" userId="S::riveraan@springfieldpublicschools.com::7e8a223c-01b2-4f54-8e46-1e297ae4db6d" providerId="AD" clId="Web-{9E24C019-9466-488B-BF5E-331F34BF58B6}"/>
    <pc:docChg chg="modSld sldOrd">
      <pc:chgData name="Rivera, AnnaRita" userId="S::riveraan@springfieldpublicschools.com::7e8a223c-01b2-4f54-8e46-1e297ae4db6d" providerId="AD" clId="Web-{9E24C019-9466-488B-BF5E-331F34BF58B6}" dt="2021-08-17T16:20:33.625" v="6"/>
      <pc:docMkLst>
        <pc:docMk/>
      </pc:docMkLst>
      <pc:sldChg chg="ord">
        <pc:chgData name="Rivera, AnnaRita" userId="S::riveraan@springfieldpublicschools.com::7e8a223c-01b2-4f54-8e46-1e297ae4db6d" providerId="AD" clId="Web-{9E24C019-9466-488B-BF5E-331F34BF58B6}" dt="2021-08-17T16:20:33.625" v="6"/>
        <pc:sldMkLst>
          <pc:docMk/>
          <pc:sldMk cId="3639298300" sldId="262"/>
        </pc:sldMkLst>
      </pc:sldChg>
      <pc:sldChg chg="ord">
        <pc:chgData name="Rivera, AnnaRita" userId="S::riveraan@springfieldpublicschools.com::7e8a223c-01b2-4f54-8e46-1e297ae4db6d" providerId="AD" clId="Web-{9E24C019-9466-488B-BF5E-331F34BF58B6}" dt="2021-08-17T16:20:18.828" v="5"/>
        <pc:sldMkLst>
          <pc:docMk/>
          <pc:sldMk cId="107501832" sldId="265"/>
        </pc:sldMkLst>
      </pc:sldChg>
      <pc:sldChg chg="modSp">
        <pc:chgData name="Rivera, AnnaRita" userId="S::riveraan@springfieldpublicschools.com::7e8a223c-01b2-4f54-8e46-1e297ae4db6d" providerId="AD" clId="Web-{9E24C019-9466-488B-BF5E-331F34BF58B6}" dt="2021-08-17T16:09:45.012" v="1" actId="14100"/>
        <pc:sldMkLst>
          <pc:docMk/>
          <pc:sldMk cId="2510357469" sldId="271"/>
        </pc:sldMkLst>
        <pc:spChg chg="mod">
          <ac:chgData name="Rivera, AnnaRita" userId="S::riveraan@springfieldpublicschools.com::7e8a223c-01b2-4f54-8e46-1e297ae4db6d" providerId="AD" clId="Web-{9E24C019-9466-488B-BF5E-331F34BF58B6}" dt="2021-08-17T16:09:45.012" v="1" actId="14100"/>
          <ac:spMkLst>
            <pc:docMk/>
            <pc:sldMk cId="2510357469" sldId="271"/>
            <ac:spMk id="3" creationId="{7C3BB915-07A8-4E66-87FA-BC8174F29D2C}"/>
          </ac:spMkLst>
        </pc:spChg>
        <pc:spChg chg="mod">
          <ac:chgData name="Rivera, AnnaRita" userId="S::riveraan@springfieldpublicschools.com::7e8a223c-01b2-4f54-8e46-1e297ae4db6d" providerId="AD" clId="Web-{9E24C019-9466-488B-BF5E-331F34BF58B6}" dt="2021-08-17T16:09:45.012" v="1" actId="14100"/>
          <ac:spMkLst>
            <pc:docMk/>
            <pc:sldMk cId="2510357469" sldId="271"/>
            <ac:spMk id="4" creationId="{6B83D073-3879-48B1-B2D5-394A67C74483}"/>
          </ac:spMkLst>
        </pc:spChg>
      </pc:sldChg>
      <pc:sldChg chg="addSp">
        <pc:chgData name="Rivera, AnnaRita" userId="S::riveraan@springfieldpublicschools.com::7e8a223c-01b2-4f54-8e46-1e297ae4db6d" providerId="AD" clId="Web-{9E24C019-9466-488B-BF5E-331F34BF58B6}" dt="2021-08-17T16:14:35.990" v="2"/>
        <pc:sldMkLst>
          <pc:docMk/>
          <pc:sldMk cId="29841983" sldId="284"/>
        </pc:sldMkLst>
        <pc:spChg chg="add">
          <ac:chgData name="Rivera, AnnaRita" userId="S::riveraan@springfieldpublicschools.com::7e8a223c-01b2-4f54-8e46-1e297ae4db6d" providerId="AD" clId="Web-{9E24C019-9466-488B-BF5E-331F34BF58B6}" dt="2021-08-17T16:14:35.990" v="2"/>
          <ac:spMkLst>
            <pc:docMk/>
            <pc:sldMk cId="29841983" sldId="284"/>
            <ac:spMk id="4" creationId="{A1FB264F-60D5-48D6-B855-9320979EDDD7}"/>
          </ac:spMkLst>
        </pc:spChg>
      </pc:sldChg>
      <pc:sldChg chg="ord">
        <pc:chgData name="Rivera, AnnaRita" userId="S::riveraan@springfieldpublicschools.com::7e8a223c-01b2-4f54-8e46-1e297ae4db6d" providerId="AD" clId="Web-{9E24C019-9466-488B-BF5E-331F34BF58B6}" dt="2021-08-17T16:19:38.780" v="3"/>
        <pc:sldMkLst>
          <pc:docMk/>
          <pc:sldMk cId="2462350619" sldId="294"/>
        </pc:sldMkLst>
      </pc:sldChg>
      <pc:sldChg chg="ord">
        <pc:chgData name="Rivera, AnnaRita" userId="S::riveraan@springfieldpublicschools.com::7e8a223c-01b2-4f54-8e46-1e297ae4db6d" providerId="AD" clId="Web-{9E24C019-9466-488B-BF5E-331F34BF58B6}" dt="2021-08-17T16:19:48.546" v="4"/>
        <pc:sldMkLst>
          <pc:docMk/>
          <pc:sldMk cId="2314013528" sldId="296"/>
        </pc:sldMkLst>
      </pc:sldChg>
    </pc:docChg>
  </pc:docChgLst>
  <pc:docChgLst>
    <pc:chgData name="Rivera, AnnaRita" userId="S::riveraan@springfieldpublicschools.com::7e8a223c-01b2-4f54-8e46-1e297ae4db6d" providerId="AD" clId="Web-{280D25B2-370C-06C9-F58F-4BBFD02DE0E1}"/>
    <pc:docChg chg="addSld modSld">
      <pc:chgData name="Rivera, AnnaRita" userId="S::riveraan@springfieldpublicschools.com::7e8a223c-01b2-4f54-8e46-1e297ae4db6d" providerId="AD" clId="Web-{280D25B2-370C-06C9-F58F-4BBFD02DE0E1}" dt="2020-03-12T17:00:18.519" v="1247" actId="1076"/>
      <pc:docMkLst>
        <pc:docMk/>
      </pc:docMkLst>
      <pc:sldChg chg="modSp new">
        <pc:chgData name="Rivera, AnnaRita" userId="S::riveraan@springfieldpublicschools.com::7e8a223c-01b2-4f54-8e46-1e297ae4db6d" providerId="AD" clId="Web-{280D25B2-370C-06C9-F58F-4BBFD02DE0E1}" dt="2020-03-12T15:47:59.049" v="563" actId="1076"/>
        <pc:sldMkLst>
          <pc:docMk/>
          <pc:sldMk cId="1487145004" sldId="260"/>
        </pc:sldMkLst>
        <pc:spChg chg="mod">
          <ac:chgData name="Rivera, AnnaRita" userId="S::riveraan@springfieldpublicschools.com::7e8a223c-01b2-4f54-8e46-1e297ae4db6d" providerId="AD" clId="Web-{280D25B2-370C-06C9-F58F-4BBFD02DE0E1}" dt="2020-03-12T15:29:29.522" v="45" actId="20577"/>
          <ac:spMkLst>
            <pc:docMk/>
            <pc:sldMk cId="1487145004" sldId="260"/>
            <ac:spMk id="2" creationId="{D93FD9FA-8BA0-46AE-97EC-D95FA7C90D27}"/>
          </ac:spMkLst>
        </pc:spChg>
        <pc:spChg chg="mod">
          <ac:chgData name="Rivera, AnnaRita" userId="S::riveraan@springfieldpublicschools.com::7e8a223c-01b2-4f54-8e46-1e297ae4db6d" providerId="AD" clId="Web-{280D25B2-370C-06C9-F58F-4BBFD02DE0E1}" dt="2020-03-12T15:47:59.049" v="563" actId="1076"/>
          <ac:spMkLst>
            <pc:docMk/>
            <pc:sldMk cId="1487145004" sldId="260"/>
            <ac:spMk id="3" creationId="{6DAE2A0E-038D-45AE-A07B-72C38EE6EA69}"/>
          </ac:spMkLst>
        </pc:spChg>
      </pc:sldChg>
      <pc:sldChg chg="modSp new mod modClrScheme chgLayout">
        <pc:chgData name="Rivera, AnnaRita" userId="S::riveraan@springfieldpublicschools.com::7e8a223c-01b2-4f54-8e46-1e297ae4db6d" providerId="AD" clId="Web-{280D25B2-370C-06C9-F58F-4BBFD02DE0E1}" dt="2020-03-12T15:46:56.703" v="559" actId="20577"/>
        <pc:sldMkLst>
          <pc:docMk/>
          <pc:sldMk cId="1674596360" sldId="261"/>
        </pc:sldMkLst>
        <pc:spChg chg="mod ord">
          <ac:chgData name="Rivera, AnnaRita" userId="S::riveraan@springfieldpublicschools.com::7e8a223c-01b2-4f54-8e46-1e297ae4db6d" providerId="AD" clId="Web-{280D25B2-370C-06C9-F58F-4BBFD02DE0E1}" dt="2020-03-12T15:35:07.925" v="216"/>
          <ac:spMkLst>
            <pc:docMk/>
            <pc:sldMk cId="1674596360" sldId="261"/>
            <ac:spMk id="2" creationId="{B55B6A90-1E85-4E63-8493-DEE4024DA720}"/>
          </ac:spMkLst>
        </pc:spChg>
        <pc:spChg chg="mod ord">
          <ac:chgData name="Rivera, AnnaRita" userId="S::riveraan@springfieldpublicschools.com::7e8a223c-01b2-4f54-8e46-1e297ae4db6d" providerId="AD" clId="Web-{280D25B2-370C-06C9-F58F-4BBFD02DE0E1}" dt="2020-03-12T15:39:12.169" v="272" actId="20577"/>
          <ac:spMkLst>
            <pc:docMk/>
            <pc:sldMk cId="1674596360" sldId="261"/>
            <ac:spMk id="3" creationId="{BC605DFB-63F1-451A-A6A7-FC5FF45C866A}"/>
          </ac:spMkLst>
        </pc:spChg>
        <pc:spChg chg="mod ord">
          <ac:chgData name="Rivera, AnnaRita" userId="S::riveraan@springfieldpublicschools.com::7e8a223c-01b2-4f54-8e46-1e297ae4db6d" providerId="AD" clId="Web-{280D25B2-370C-06C9-F58F-4BBFD02DE0E1}" dt="2020-03-12T15:46:56.703" v="559" actId="20577"/>
          <ac:spMkLst>
            <pc:docMk/>
            <pc:sldMk cId="1674596360" sldId="261"/>
            <ac:spMk id="4" creationId="{EE89228C-D85C-49C1-A9A0-FBE8B63A2925}"/>
          </ac:spMkLst>
        </pc:spChg>
      </pc:sldChg>
      <pc:sldChg chg="addSp delSp modSp new mod setBg modClrScheme setClrOvrMap chgLayout">
        <pc:chgData name="Rivera, AnnaRita" userId="S::riveraan@springfieldpublicschools.com::7e8a223c-01b2-4f54-8e46-1e297ae4db6d" providerId="AD" clId="Web-{280D25B2-370C-06C9-F58F-4BBFD02DE0E1}" dt="2020-03-12T16:09:20.958" v="611"/>
        <pc:sldMkLst>
          <pc:docMk/>
          <pc:sldMk cId="3639298300" sldId="262"/>
        </pc:sldMkLst>
        <pc:spChg chg="mod ord">
          <ac:chgData name="Rivera, AnnaRita" userId="S::riveraan@springfieldpublicschools.com::7e8a223c-01b2-4f54-8e46-1e297ae4db6d" providerId="AD" clId="Web-{280D25B2-370C-06C9-F58F-4BBFD02DE0E1}" dt="2020-03-12T16:09:20.958" v="611"/>
          <ac:spMkLst>
            <pc:docMk/>
            <pc:sldMk cId="3639298300" sldId="262"/>
            <ac:spMk id="2" creationId="{CC2C92AC-A25F-4017-845F-4F63BFEAB741}"/>
          </ac:spMkLst>
        </pc:spChg>
        <pc:spChg chg="del mod ord">
          <ac:chgData name="Rivera, AnnaRita" userId="S::riveraan@springfieldpublicschools.com::7e8a223c-01b2-4f54-8e46-1e297ae4db6d" providerId="AD" clId="Web-{280D25B2-370C-06C9-F58F-4BBFD02DE0E1}" dt="2020-03-12T16:09:20.958" v="611"/>
          <ac:spMkLst>
            <pc:docMk/>
            <pc:sldMk cId="3639298300" sldId="262"/>
            <ac:spMk id="3" creationId="{ACE8E714-B5F6-4E5D-87FF-288D2777DC16}"/>
          </ac:spMkLst>
        </pc:spChg>
        <pc:spChg chg="del">
          <ac:chgData name="Rivera, AnnaRita" userId="S::riveraan@springfieldpublicschools.com::7e8a223c-01b2-4f54-8e46-1e297ae4db6d" providerId="AD" clId="Web-{280D25B2-370C-06C9-F58F-4BBFD02DE0E1}" dt="2020-03-12T15:49:04.458" v="565"/>
          <ac:spMkLst>
            <pc:docMk/>
            <pc:sldMk cId="3639298300" sldId="262"/>
            <ac:spMk id="4" creationId="{878B3BA4-3D46-4C5E-8BD0-75AFFD7BF22A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09:20.958" v="611"/>
          <ac:spMkLst>
            <pc:docMk/>
            <pc:sldMk cId="3639298300" sldId="262"/>
            <ac:spMk id="8" creationId="{70120F84-A866-4D9F-8B1C-9120A013D654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09:20.958" v="611"/>
          <ac:spMkLst>
            <pc:docMk/>
            <pc:sldMk cId="3639298300" sldId="262"/>
            <ac:spMk id="10" creationId="{252FEFEF-6AC0-46B6-AC09-11FC56196FA4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09:20.958" v="611"/>
          <ac:spMkLst>
            <pc:docMk/>
            <pc:sldMk cId="3639298300" sldId="262"/>
            <ac:spMk id="13" creationId="{09D6CD28-D147-4DC0-A5FF-335351C7D0C9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09:20.958" v="611"/>
          <ac:spMkLst>
            <pc:docMk/>
            <pc:sldMk cId="3639298300" sldId="262"/>
            <ac:spMk id="14" creationId="{47CDDF69-9963-4CB8-8441-2D6CA2C66673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09:20.912" v="610"/>
          <ac:spMkLst>
            <pc:docMk/>
            <pc:sldMk cId="3639298300" sldId="262"/>
            <ac:spMk id="15" creationId="{ED15573D-0E45-4691-B525-471152EC18CD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09:20.912" v="610"/>
          <ac:spMkLst>
            <pc:docMk/>
            <pc:sldMk cId="3639298300" sldId="262"/>
            <ac:spMk id="17" creationId="{9E448559-19A4-4252-8C27-54C1DA906F8A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09:20.912" v="610"/>
          <ac:spMkLst>
            <pc:docMk/>
            <pc:sldMk cId="3639298300" sldId="262"/>
            <ac:spMk id="19" creationId="{1B19C35E-4E30-4F1D-9FC2-F2FA6191E453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09:20.958" v="611"/>
          <ac:spMkLst>
            <pc:docMk/>
            <pc:sldMk cId="3639298300" sldId="262"/>
            <ac:spMk id="21" creationId="{58B53A5F-63B3-4E86-93F7-275390D707F1}"/>
          </ac:spMkLst>
        </pc:spChg>
        <pc:graphicFrameChg chg="add">
          <ac:chgData name="Rivera, AnnaRita" userId="S::riveraan@springfieldpublicschools.com::7e8a223c-01b2-4f54-8e46-1e297ae4db6d" providerId="AD" clId="Web-{280D25B2-370C-06C9-F58F-4BBFD02DE0E1}" dt="2020-03-12T16:09:20.958" v="611"/>
          <ac:graphicFrameMkLst>
            <pc:docMk/>
            <pc:sldMk cId="3639298300" sldId="262"/>
            <ac:graphicFrameMk id="12" creationId="{B7E4E45B-F05A-4C43-9D6C-C283B2E87299}"/>
          </ac:graphicFrameMkLst>
        </pc:graphicFrameChg>
      </pc:sldChg>
      <pc:sldChg chg="addSp delSp modSp new mod setBg setClrOvrMap">
        <pc:chgData name="Rivera, AnnaRita" userId="S::riveraan@springfieldpublicschools.com::7e8a223c-01b2-4f54-8e46-1e297ae4db6d" providerId="AD" clId="Web-{280D25B2-370C-06C9-F58F-4BBFD02DE0E1}" dt="2020-03-12T16:15:37.661" v="686"/>
        <pc:sldMkLst>
          <pc:docMk/>
          <pc:sldMk cId="4087302945" sldId="263"/>
        </pc:sldMkLst>
        <pc:spChg chg="mod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2" creationId="{F4F909B6-058B-4EEC-BF19-35F93D00BDBB}"/>
          </ac:spMkLst>
        </pc:spChg>
        <pc:spChg chg="del">
          <ac:chgData name="Rivera, AnnaRita" userId="S::riveraan@springfieldpublicschools.com::7e8a223c-01b2-4f54-8e46-1e297ae4db6d" providerId="AD" clId="Web-{280D25B2-370C-06C9-F58F-4BBFD02DE0E1}" dt="2020-03-12T16:13:21.437" v="613"/>
          <ac:spMkLst>
            <pc:docMk/>
            <pc:sldMk cId="4087302945" sldId="263"/>
            <ac:spMk id="3" creationId="{225653A1-D686-4B2F-B645-8F6B42EEA606}"/>
          </ac:spMkLst>
        </pc:spChg>
        <pc:spChg chg="add mod">
          <ac:chgData name="Rivera, AnnaRita" userId="S::riveraan@springfieldpublicschools.com::7e8a223c-01b2-4f54-8e46-1e297ae4db6d" providerId="AD" clId="Web-{280D25B2-370C-06C9-F58F-4BBFD02DE0E1}" dt="2020-03-12T16:13:47.172" v="623" actId="20577"/>
          <ac:spMkLst>
            <pc:docMk/>
            <pc:sldMk cId="4087302945" sldId="263"/>
            <ac:spMk id="6" creationId="{BD350C2B-9A49-4733-9A9A-D4A6399D0208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11" creationId="{904DB13E-F722-4ED6-BB00-556651E95281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13" creationId="{1E8D93C5-28EB-42D0-86CE-D804955653CC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15" creationId="{AB1B1E7D-F76D-4744-AF85-239E6998A4C5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17" creationId="{3BB65211-00DB-45B6-A223-033B2D19CBE8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24" creationId="{C8AC92D2-D6DE-4772-A874-5D65F883FCDB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26" creationId="{0F2E3678-25D0-49F9-9BD6-8D4D605650E5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28" creationId="{63A45CD5-61B0-48E1-8090-7584418C274A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39" creationId="{904DB13E-F722-4ED6-BB00-556651E95281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41" creationId="{1E8D93C5-28EB-42D0-86CE-D804955653CC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43" creationId="{AB1B1E7D-F76D-4744-AF85-239E6998A4C5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45" creationId="{3BB65211-00DB-45B6-A223-033B2D19CBE8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52" creationId="{BEBBBF70-6ABC-46E8-A293-73A60B8E2EA4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54" creationId="{05388887-43DC-4FAF-9400-7925701AFEE6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15:37.661" v="686"/>
          <ac:spMkLst>
            <pc:docMk/>
            <pc:sldMk cId="4087302945" sldId="263"/>
            <ac:spMk id="56" creationId="{2F2FD4B7-706B-4F5C-A0C7-7D69677C7BFC}"/>
          </ac:spMkLst>
        </pc:spChg>
        <pc:grpChg chg="add del">
          <ac:chgData name="Rivera, AnnaRita" userId="S::riveraan@springfieldpublicschools.com::7e8a223c-01b2-4f54-8e46-1e297ae4db6d" providerId="AD" clId="Web-{280D25B2-370C-06C9-F58F-4BBFD02DE0E1}" dt="2020-03-12T16:15:37.661" v="686"/>
          <ac:grpSpMkLst>
            <pc:docMk/>
            <pc:sldMk cId="4087302945" sldId="263"/>
            <ac:grpSpMk id="19" creationId="{E26428D7-C6F3-473D-A360-A3F5C3E8728C}"/>
          </ac:grpSpMkLst>
        </pc:grpChg>
        <pc:grpChg chg="add">
          <ac:chgData name="Rivera, AnnaRita" userId="S::riveraan@springfieldpublicschools.com::7e8a223c-01b2-4f54-8e46-1e297ae4db6d" providerId="AD" clId="Web-{280D25B2-370C-06C9-F58F-4BBFD02DE0E1}" dt="2020-03-12T16:15:37.661" v="686"/>
          <ac:grpSpMkLst>
            <pc:docMk/>
            <pc:sldMk cId="4087302945" sldId="263"/>
            <ac:grpSpMk id="47" creationId="{E26428D7-C6F3-473D-A360-A3F5C3E8728C}"/>
          </ac:grpSpMkLst>
        </pc:grpChg>
        <pc:picChg chg="add mod ord">
          <ac:chgData name="Rivera, AnnaRita" userId="S::riveraan@springfieldpublicschools.com::7e8a223c-01b2-4f54-8e46-1e297ae4db6d" providerId="AD" clId="Web-{280D25B2-370C-06C9-F58F-4BBFD02DE0E1}" dt="2020-03-12T16:15:37.661" v="686"/>
          <ac:picMkLst>
            <pc:docMk/>
            <pc:sldMk cId="4087302945" sldId="263"/>
            <ac:picMk id="4" creationId="{44BD46F3-D002-4539-8D20-3F40A1446506}"/>
          </ac:picMkLst>
        </pc:picChg>
        <pc:cxnChg chg="add del">
          <ac:chgData name="Rivera, AnnaRita" userId="S::riveraan@springfieldpublicschools.com::7e8a223c-01b2-4f54-8e46-1e297ae4db6d" providerId="AD" clId="Web-{280D25B2-370C-06C9-F58F-4BBFD02DE0E1}" dt="2020-03-12T16:15:37.661" v="686"/>
          <ac:cxnSpMkLst>
            <pc:docMk/>
            <pc:sldMk cId="4087302945" sldId="263"/>
            <ac:cxnSpMk id="30" creationId="{C6D4C1FD-C274-4FA8-939A-09E6498EFC7D}"/>
          </ac:cxnSpMkLst>
        </pc:cxnChg>
        <pc:cxnChg chg="add del">
          <ac:chgData name="Rivera, AnnaRita" userId="S::riveraan@springfieldpublicschools.com::7e8a223c-01b2-4f54-8e46-1e297ae4db6d" providerId="AD" clId="Web-{280D25B2-370C-06C9-F58F-4BBFD02DE0E1}" dt="2020-03-12T16:15:37.661" v="686"/>
          <ac:cxnSpMkLst>
            <pc:docMk/>
            <pc:sldMk cId="4087302945" sldId="263"/>
            <ac:cxnSpMk id="32" creationId="{C13D4426-8AD5-43D7-8033-05DBB3BFE65E}"/>
          </ac:cxnSpMkLst>
        </pc:cxnChg>
        <pc:cxnChg chg="add del">
          <ac:chgData name="Rivera, AnnaRita" userId="S::riveraan@springfieldpublicschools.com::7e8a223c-01b2-4f54-8e46-1e297ae4db6d" providerId="AD" clId="Web-{280D25B2-370C-06C9-F58F-4BBFD02DE0E1}" dt="2020-03-12T16:15:37.661" v="686"/>
          <ac:cxnSpMkLst>
            <pc:docMk/>
            <pc:sldMk cId="4087302945" sldId="263"/>
            <ac:cxnSpMk id="34" creationId="{1EC8029B-C6E2-4459-859A-7539865E0066}"/>
          </ac:cxnSpMkLst>
        </pc:cxnChg>
        <pc:cxnChg chg="add">
          <ac:chgData name="Rivera, AnnaRita" userId="S::riveraan@springfieldpublicschools.com::7e8a223c-01b2-4f54-8e46-1e297ae4db6d" providerId="AD" clId="Web-{280D25B2-370C-06C9-F58F-4BBFD02DE0E1}" dt="2020-03-12T16:15:37.661" v="686"/>
          <ac:cxnSpMkLst>
            <pc:docMk/>
            <pc:sldMk cId="4087302945" sldId="263"/>
            <ac:cxnSpMk id="58" creationId="{26E6DC6E-1FA3-4048-B867-BDB51763F365}"/>
          </ac:cxnSpMkLst>
        </pc:cxnChg>
        <pc:cxnChg chg="add">
          <ac:chgData name="Rivera, AnnaRita" userId="S::riveraan@springfieldpublicschools.com::7e8a223c-01b2-4f54-8e46-1e297ae4db6d" providerId="AD" clId="Web-{280D25B2-370C-06C9-F58F-4BBFD02DE0E1}" dt="2020-03-12T16:15:37.661" v="686"/>
          <ac:cxnSpMkLst>
            <pc:docMk/>
            <pc:sldMk cId="4087302945" sldId="263"/>
            <ac:cxnSpMk id="60" creationId="{6E066135-B6C1-4001-B7CC-53A443DF250C}"/>
          </ac:cxnSpMkLst>
        </pc:cxnChg>
        <pc:cxnChg chg="add">
          <ac:chgData name="Rivera, AnnaRita" userId="S::riveraan@springfieldpublicschools.com::7e8a223c-01b2-4f54-8e46-1e297ae4db6d" providerId="AD" clId="Web-{280D25B2-370C-06C9-F58F-4BBFD02DE0E1}" dt="2020-03-12T16:15:37.661" v="686"/>
          <ac:cxnSpMkLst>
            <pc:docMk/>
            <pc:sldMk cId="4087302945" sldId="263"/>
            <ac:cxnSpMk id="62" creationId="{33AD82B4-5F4B-4968-B15E-29DCF8592D58}"/>
          </ac:cxnSpMkLst>
        </pc:cxnChg>
      </pc:sldChg>
      <pc:sldChg chg="addSp delSp modSp new mod setBg modClrScheme setClrOvrMap chgLayout">
        <pc:chgData name="Rivera, AnnaRita" userId="S::riveraan@springfieldpublicschools.com::7e8a223c-01b2-4f54-8e46-1e297ae4db6d" providerId="AD" clId="Web-{280D25B2-370C-06C9-F58F-4BBFD02DE0E1}" dt="2020-03-12T16:21:51.582" v="757" actId="20577"/>
        <pc:sldMkLst>
          <pc:docMk/>
          <pc:sldMk cId="1960601963" sldId="264"/>
        </pc:sldMkLst>
        <pc:spChg chg="add mod">
          <ac:chgData name="Rivera, AnnaRita" userId="S::riveraan@springfieldpublicschools.com::7e8a223c-01b2-4f54-8e46-1e297ae4db6d" providerId="AD" clId="Web-{280D25B2-370C-06C9-F58F-4BBFD02DE0E1}" dt="2020-03-12T16:21:51.582" v="757" actId="20577"/>
          <ac:spMkLst>
            <pc:docMk/>
            <pc:sldMk cId="1960601963" sldId="264"/>
            <ac:spMk id="2" creationId="{BCC0B485-8C2C-44E0-B112-7596E8A842CE}"/>
          </ac:spMkLst>
        </pc:spChg>
        <pc:spChg chg="add del mod">
          <ac:chgData name="Rivera, AnnaRita" userId="S::riveraan@springfieldpublicschools.com::7e8a223c-01b2-4f54-8e46-1e297ae4db6d" providerId="AD" clId="Web-{280D25B2-370C-06C9-F58F-4BBFD02DE0E1}" dt="2020-03-12T16:20:40.266" v="710"/>
          <ac:spMkLst>
            <pc:docMk/>
            <pc:sldMk cId="1960601963" sldId="264"/>
            <ac:spMk id="3" creationId="{CEE6DCD4-03AF-4779-B583-B940E588CAC1}"/>
          </ac:spMkLst>
        </pc:spChg>
        <pc:spChg chg="add mod">
          <ac:chgData name="Rivera, AnnaRita" userId="S::riveraan@springfieldpublicschools.com::7e8a223c-01b2-4f54-8e46-1e297ae4db6d" providerId="AD" clId="Web-{280D25B2-370C-06C9-F58F-4BBFD02DE0E1}" dt="2020-03-12T16:21:03.220" v="751" actId="20577"/>
          <ac:spMkLst>
            <pc:docMk/>
            <pc:sldMk cId="1960601963" sldId="264"/>
            <ac:spMk id="6" creationId="{A26857E4-3EF5-48E3-872B-C763E747BC71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21:37.362" v="756"/>
          <ac:spMkLst>
            <pc:docMk/>
            <pc:sldMk cId="1960601963" sldId="264"/>
            <ac:spMk id="8" creationId="{1E8D93C5-28EB-42D0-86CE-D804955653CC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21:37.362" v="756"/>
          <ac:spMkLst>
            <pc:docMk/>
            <pc:sldMk cId="1960601963" sldId="264"/>
            <ac:spMk id="9" creationId="{AB1B1E7D-F76D-4744-AF85-239E6998A4C5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21:37.331" v="755"/>
          <ac:spMkLst>
            <pc:docMk/>
            <pc:sldMk cId="1960601963" sldId="264"/>
            <ac:spMk id="10" creationId="{8667595F-555D-4BCF-B5E4-089FCFCB04C2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21:37.362" v="756"/>
          <ac:spMkLst>
            <pc:docMk/>
            <pc:sldMk cId="1960601963" sldId="264"/>
            <ac:spMk id="11" creationId="{904DB13E-F722-4ED6-BB00-556651E95281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21:37.362" v="756"/>
          <ac:spMkLst>
            <pc:docMk/>
            <pc:sldMk cId="1960601963" sldId="264"/>
            <ac:spMk id="12" creationId="{3BB65211-00DB-45B6-A223-033B2D19CBE8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21:37.331" v="755"/>
          <ac:spMkLst>
            <pc:docMk/>
            <pc:sldMk cId="1960601963" sldId="264"/>
            <ac:spMk id="13" creationId="{11657BF2-BFFB-4FF0-9FE2-4D7F7A7C9D50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21:37.331" v="755"/>
          <ac:spMkLst>
            <pc:docMk/>
            <pc:sldMk cId="1960601963" sldId="264"/>
            <ac:spMk id="15" creationId="{25397171-E233-4F26-9A8C-29C436537DC4}"/>
          </ac:spMkLst>
        </pc:spChg>
        <pc:spChg chg="add del">
          <ac:chgData name="Rivera, AnnaRita" userId="S::riveraan@springfieldpublicschools.com::7e8a223c-01b2-4f54-8e46-1e297ae4db6d" providerId="AD" clId="Web-{280D25B2-370C-06C9-F58F-4BBFD02DE0E1}" dt="2020-03-12T16:21:37.331" v="755"/>
          <ac:spMkLst>
            <pc:docMk/>
            <pc:sldMk cId="1960601963" sldId="264"/>
            <ac:spMk id="17" creationId="{EA830B9C-C9EB-4D80-9552-AE9DE30758C9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21:37.362" v="756"/>
          <ac:spMkLst>
            <pc:docMk/>
            <pc:sldMk cId="1960601963" sldId="264"/>
            <ac:spMk id="24" creationId="{BEBBBF70-6ABC-46E8-A293-73A60B8E2EA4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21:37.362" v="756"/>
          <ac:spMkLst>
            <pc:docMk/>
            <pc:sldMk cId="1960601963" sldId="264"/>
            <ac:spMk id="26" creationId="{05388887-43DC-4FAF-9400-7925701AFEE6}"/>
          </ac:spMkLst>
        </pc:spChg>
        <pc:spChg chg="add">
          <ac:chgData name="Rivera, AnnaRita" userId="S::riveraan@springfieldpublicschools.com::7e8a223c-01b2-4f54-8e46-1e297ae4db6d" providerId="AD" clId="Web-{280D25B2-370C-06C9-F58F-4BBFD02DE0E1}" dt="2020-03-12T16:21:37.362" v="756"/>
          <ac:spMkLst>
            <pc:docMk/>
            <pc:sldMk cId="1960601963" sldId="264"/>
            <ac:spMk id="28" creationId="{2F2FD4B7-706B-4F5C-A0C7-7D69677C7BFC}"/>
          </ac:spMkLst>
        </pc:spChg>
        <pc:grpChg chg="add">
          <ac:chgData name="Rivera, AnnaRita" userId="S::riveraan@springfieldpublicschools.com::7e8a223c-01b2-4f54-8e46-1e297ae4db6d" providerId="AD" clId="Web-{280D25B2-370C-06C9-F58F-4BBFD02DE0E1}" dt="2020-03-12T16:21:37.362" v="756"/>
          <ac:grpSpMkLst>
            <pc:docMk/>
            <pc:sldMk cId="1960601963" sldId="264"/>
            <ac:grpSpMk id="19" creationId="{E26428D7-C6F3-473D-A360-A3F5C3E8728C}"/>
          </ac:grpSpMkLst>
        </pc:grpChg>
        <pc:picChg chg="add mod ord">
          <ac:chgData name="Rivera, AnnaRita" userId="S::riveraan@springfieldpublicschools.com::7e8a223c-01b2-4f54-8e46-1e297ae4db6d" providerId="AD" clId="Web-{280D25B2-370C-06C9-F58F-4BBFD02DE0E1}" dt="2020-03-12T16:21:37.362" v="756"/>
          <ac:picMkLst>
            <pc:docMk/>
            <pc:sldMk cId="1960601963" sldId="264"/>
            <ac:picMk id="4" creationId="{564BAA8C-34DC-46E2-A9F5-CE7EE4DBDB82}"/>
          </ac:picMkLst>
        </pc:picChg>
        <pc:cxnChg chg="add">
          <ac:chgData name="Rivera, AnnaRita" userId="S::riveraan@springfieldpublicschools.com::7e8a223c-01b2-4f54-8e46-1e297ae4db6d" providerId="AD" clId="Web-{280D25B2-370C-06C9-F58F-4BBFD02DE0E1}" dt="2020-03-12T16:21:37.362" v="756"/>
          <ac:cxnSpMkLst>
            <pc:docMk/>
            <pc:sldMk cId="1960601963" sldId="264"/>
            <ac:cxnSpMk id="30" creationId="{26E6DC6E-1FA3-4048-B867-BDB51763F365}"/>
          </ac:cxnSpMkLst>
        </pc:cxnChg>
        <pc:cxnChg chg="add">
          <ac:chgData name="Rivera, AnnaRita" userId="S::riveraan@springfieldpublicschools.com::7e8a223c-01b2-4f54-8e46-1e297ae4db6d" providerId="AD" clId="Web-{280D25B2-370C-06C9-F58F-4BBFD02DE0E1}" dt="2020-03-12T16:21:37.362" v="756"/>
          <ac:cxnSpMkLst>
            <pc:docMk/>
            <pc:sldMk cId="1960601963" sldId="264"/>
            <ac:cxnSpMk id="32" creationId="{6E066135-B6C1-4001-B7CC-53A443DF250C}"/>
          </ac:cxnSpMkLst>
        </pc:cxnChg>
        <pc:cxnChg chg="add">
          <ac:chgData name="Rivera, AnnaRita" userId="S::riveraan@springfieldpublicschools.com::7e8a223c-01b2-4f54-8e46-1e297ae4db6d" providerId="AD" clId="Web-{280D25B2-370C-06C9-F58F-4BBFD02DE0E1}" dt="2020-03-12T16:21:37.362" v="756"/>
          <ac:cxnSpMkLst>
            <pc:docMk/>
            <pc:sldMk cId="1960601963" sldId="264"/>
            <ac:cxnSpMk id="34" creationId="{33AD82B4-5F4B-4968-B15E-29DCF8592D58}"/>
          </ac:cxnSpMkLst>
        </pc:cxnChg>
      </pc:sldChg>
      <pc:sldChg chg="addSp modSp new">
        <pc:chgData name="Rivera, AnnaRita" userId="S::riveraan@springfieldpublicschools.com::7e8a223c-01b2-4f54-8e46-1e297ae4db6d" providerId="AD" clId="Web-{280D25B2-370C-06C9-F58F-4BBFD02DE0E1}" dt="2020-03-12T16:26:13.795" v="783" actId="1076"/>
        <pc:sldMkLst>
          <pc:docMk/>
          <pc:sldMk cId="107501832" sldId="265"/>
        </pc:sldMkLst>
        <pc:spChg chg="add mod">
          <ac:chgData name="Rivera, AnnaRita" userId="S::riveraan@springfieldpublicschools.com::7e8a223c-01b2-4f54-8e46-1e297ae4db6d" providerId="AD" clId="Web-{280D25B2-370C-06C9-F58F-4BBFD02DE0E1}" dt="2020-03-12T16:25:54.248" v="778" actId="20577"/>
          <ac:spMkLst>
            <pc:docMk/>
            <pc:sldMk cId="107501832" sldId="265"/>
            <ac:spMk id="4" creationId="{99EB645D-9669-4498-B2B0-94AAC7A71F96}"/>
          </ac:spMkLst>
        </pc:spChg>
        <pc:picChg chg="add mod">
          <ac:chgData name="Rivera, AnnaRita" userId="S::riveraan@springfieldpublicschools.com::7e8a223c-01b2-4f54-8e46-1e297ae4db6d" providerId="AD" clId="Web-{280D25B2-370C-06C9-F58F-4BBFD02DE0E1}" dt="2020-03-12T16:26:13.795" v="783" actId="1076"/>
          <ac:picMkLst>
            <pc:docMk/>
            <pc:sldMk cId="107501832" sldId="265"/>
            <ac:picMk id="2" creationId="{1FB57973-E948-46E1-B429-9775020966DF}"/>
          </ac:picMkLst>
        </pc:picChg>
      </pc:sldChg>
      <pc:sldChg chg="delSp modSp new">
        <pc:chgData name="Rivera, AnnaRita" userId="S::riveraan@springfieldpublicschools.com::7e8a223c-01b2-4f54-8e46-1e297ae4db6d" providerId="AD" clId="Web-{280D25B2-370C-06C9-F58F-4BBFD02DE0E1}" dt="2020-03-12T16:48:01.040" v="914"/>
        <pc:sldMkLst>
          <pc:docMk/>
          <pc:sldMk cId="3255803894" sldId="266"/>
        </pc:sldMkLst>
        <pc:spChg chg="del">
          <ac:chgData name="Rivera, AnnaRita" userId="S::riveraan@springfieldpublicschools.com::7e8a223c-01b2-4f54-8e46-1e297ae4db6d" providerId="AD" clId="Web-{280D25B2-370C-06C9-F58F-4BBFD02DE0E1}" dt="2020-03-12T16:48:01.040" v="914"/>
          <ac:spMkLst>
            <pc:docMk/>
            <pc:sldMk cId="3255803894" sldId="266"/>
            <ac:spMk id="2" creationId="{A125D670-B769-4918-A5BA-DABA1C7ACC1B}"/>
          </ac:spMkLst>
        </pc:spChg>
        <pc:spChg chg="mod">
          <ac:chgData name="Rivera, AnnaRita" userId="S::riveraan@springfieldpublicschools.com::7e8a223c-01b2-4f54-8e46-1e297ae4db6d" providerId="AD" clId="Web-{280D25B2-370C-06C9-F58F-4BBFD02DE0E1}" dt="2020-03-12T16:47:42.008" v="911" actId="20577"/>
          <ac:spMkLst>
            <pc:docMk/>
            <pc:sldMk cId="3255803894" sldId="266"/>
            <ac:spMk id="3" creationId="{3E9297B5-E928-4282-A6E5-A94B74AFBA04}"/>
          </ac:spMkLst>
        </pc:spChg>
      </pc:sldChg>
      <pc:sldChg chg="modSp new">
        <pc:chgData name="Rivera, AnnaRita" userId="S::riveraan@springfieldpublicschools.com::7e8a223c-01b2-4f54-8e46-1e297ae4db6d" providerId="AD" clId="Web-{280D25B2-370C-06C9-F58F-4BBFD02DE0E1}" dt="2020-03-12T17:00:18.519" v="1247" actId="1076"/>
        <pc:sldMkLst>
          <pc:docMk/>
          <pc:sldMk cId="2401895259" sldId="267"/>
        </pc:sldMkLst>
        <pc:spChg chg="mod">
          <ac:chgData name="Rivera, AnnaRita" userId="S::riveraan@springfieldpublicschools.com::7e8a223c-01b2-4f54-8e46-1e297ae4db6d" providerId="AD" clId="Web-{280D25B2-370C-06C9-F58F-4BBFD02DE0E1}" dt="2020-03-12T16:50:26.120" v="954" actId="20577"/>
          <ac:spMkLst>
            <pc:docMk/>
            <pc:sldMk cId="2401895259" sldId="267"/>
            <ac:spMk id="2" creationId="{A1B7AC36-8D78-4771-8A86-8DFA13F9C90D}"/>
          </ac:spMkLst>
        </pc:spChg>
        <pc:spChg chg="mod">
          <ac:chgData name="Rivera, AnnaRita" userId="S::riveraan@springfieldpublicschools.com::7e8a223c-01b2-4f54-8e46-1e297ae4db6d" providerId="AD" clId="Web-{280D25B2-370C-06C9-F58F-4BBFD02DE0E1}" dt="2020-03-12T16:59:15.518" v="1238" actId="1076"/>
          <ac:spMkLst>
            <pc:docMk/>
            <pc:sldMk cId="2401895259" sldId="267"/>
            <ac:spMk id="3" creationId="{19212D47-08F5-440A-A4A6-C9C8BCB13C3E}"/>
          </ac:spMkLst>
        </pc:spChg>
        <pc:spChg chg="mod">
          <ac:chgData name="Rivera, AnnaRita" userId="S::riveraan@springfieldpublicschools.com::7e8a223c-01b2-4f54-8e46-1e297ae4db6d" providerId="AD" clId="Web-{280D25B2-370C-06C9-F58F-4BBFD02DE0E1}" dt="2020-03-12T17:00:18.519" v="1247" actId="1076"/>
          <ac:spMkLst>
            <pc:docMk/>
            <pc:sldMk cId="2401895259" sldId="267"/>
            <ac:spMk id="4" creationId="{0DB573FD-9B62-4F38-A21A-D49ECCD0C5F8}"/>
          </ac:spMkLst>
        </pc:spChg>
      </pc:sldChg>
    </pc:docChg>
  </pc:docChgLst>
  <pc:docChgLst>
    <pc:chgData name="Rivera, AnnaRita" userId="S::riveraan@springfieldpublicschools.com::7e8a223c-01b2-4f54-8e46-1e297ae4db6d" providerId="AD" clId="Web-{1223DCEB-EC0B-7294-6D13-163B63F01291}"/>
    <pc:docChg chg="addSld delSld">
      <pc:chgData name="Rivera, AnnaRita" userId="S::riveraan@springfieldpublicschools.com::7e8a223c-01b2-4f54-8e46-1e297ae4db6d" providerId="AD" clId="Web-{1223DCEB-EC0B-7294-6D13-163B63F01291}" dt="2021-08-03T12:30:39.174" v="15"/>
      <pc:docMkLst>
        <pc:docMk/>
      </pc:docMkLst>
      <pc:sldChg chg="del">
        <pc:chgData name="Rivera, AnnaRita" userId="S::riveraan@springfieldpublicschools.com::7e8a223c-01b2-4f54-8e46-1e297ae4db6d" providerId="AD" clId="Web-{1223DCEB-EC0B-7294-6D13-163B63F01291}" dt="2021-08-03T12:28:25.171" v="8"/>
        <pc:sldMkLst>
          <pc:docMk/>
          <pc:sldMk cId="4087302945" sldId="263"/>
        </pc:sldMkLst>
      </pc:sldChg>
      <pc:sldChg chg="del">
        <pc:chgData name="Rivera, AnnaRita" userId="S::riveraan@springfieldpublicschools.com::7e8a223c-01b2-4f54-8e46-1e297ae4db6d" providerId="AD" clId="Web-{1223DCEB-EC0B-7294-6D13-163B63F01291}" dt="2021-08-03T12:27:32.967" v="5"/>
        <pc:sldMkLst>
          <pc:docMk/>
          <pc:sldMk cId="1598197855" sldId="273"/>
        </pc:sldMkLst>
      </pc:sldChg>
      <pc:sldChg chg="del">
        <pc:chgData name="Rivera, AnnaRita" userId="S::riveraan@springfieldpublicschools.com::7e8a223c-01b2-4f54-8e46-1e297ae4db6d" providerId="AD" clId="Web-{1223DCEB-EC0B-7294-6D13-163B63F01291}" dt="2021-08-03T12:29:39.673" v="13"/>
        <pc:sldMkLst>
          <pc:docMk/>
          <pc:sldMk cId="3674216956" sldId="274"/>
        </pc:sldMkLst>
      </pc:sldChg>
      <pc:sldChg chg="del">
        <pc:chgData name="Rivera, AnnaRita" userId="S::riveraan@springfieldpublicschools.com::7e8a223c-01b2-4f54-8e46-1e297ae4db6d" providerId="AD" clId="Web-{1223DCEB-EC0B-7294-6D13-163B63F01291}" dt="2021-08-03T12:30:28.158" v="14"/>
        <pc:sldMkLst>
          <pc:docMk/>
          <pc:sldMk cId="3392833998" sldId="282"/>
        </pc:sldMkLst>
      </pc:sldChg>
      <pc:sldChg chg="del">
        <pc:chgData name="Rivera, AnnaRita" userId="S::riveraan@springfieldpublicschools.com::7e8a223c-01b2-4f54-8e46-1e297ae4db6d" providerId="AD" clId="Web-{1223DCEB-EC0B-7294-6D13-163B63F01291}" dt="2021-08-03T12:30:39.174" v="15"/>
        <pc:sldMkLst>
          <pc:docMk/>
          <pc:sldMk cId="1119503152" sldId="283"/>
        </pc:sldMkLst>
      </pc:sldChg>
      <pc:sldChg chg="new del">
        <pc:chgData name="Rivera, AnnaRita" userId="S::riveraan@springfieldpublicschools.com::7e8a223c-01b2-4f54-8e46-1e297ae4db6d" providerId="AD" clId="Web-{1223DCEB-EC0B-7294-6D13-163B63F01291}" dt="2021-08-03T12:27:09.310" v="4"/>
        <pc:sldMkLst>
          <pc:docMk/>
          <pc:sldMk cId="463686162" sldId="291"/>
        </pc:sldMkLst>
      </pc:sldChg>
      <pc:sldChg chg="new del">
        <pc:chgData name="Rivera, AnnaRita" userId="S::riveraan@springfieldpublicschools.com::7e8a223c-01b2-4f54-8e46-1e297ae4db6d" providerId="AD" clId="Web-{1223DCEB-EC0B-7294-6D13-163B63F01291}" dt="2021-08-03T12:26:35.137" v="1"/>
        <pc:sldMkLst>
          <pc:docMk/>
          <pc:sldMk cId="980632846" sldId="291"/>
        </pc:sldMkLst>
      </pc:sldChg>
      <pc:sldChg chg="add replId">
        <pc:chgData name="Rivera, AnnaRita" userId="S::riveraan@springfieldpublicschools.com::7e8a223c-01b2-4f54-8e46-1e297ae4db6d" providerId="AD" clId="Web-{1223DCEB-EC0B-7294-6D13-163B63F01291}" dt="2021-08-03T12:27:04.138" v="3"/>
        <pc:sldMkLst>
          <pc:docMk/>
          <pc:sldMk cId="2457271951" sldId="292"/>
        </pc:sldMkLst>
      </pc:sldChg>
      <pc:sldChg chg="new del">
        <pc:chgData name="Rivera, AnnaRita" userId="S::riveraan@springfieldpublicschools.com::7e8a223c-01b2-4f54-8e46-1e297ae4db6d" providerId="AD" clId="Web-{1223DCEB-EC0B-7294-6D13-163B63F01291}" dt="2021-08-03T12:28:32.249" v="9"/>
        <pc:sldMkLst>
          <pc:docMk/>
          <pc:sldMk cId="1337531464" sldId="293"/>
        </pc:sldMkLst>
      </pc:sldChg>
      <pc:sldChg chg="add replId">
        <pc:chgData name="Rivera, AnnaRita" userId="S::riveraan@springfieldpublicschools.com::7e8a223c-01b2-4f54-8e46-1e297ae4db6d" providerId="AD" clId="Web-{1223DCEB-EC0B-7294-6D13-163B63F01291}" dt="2021-08-03T12:28:18.077" v="7"/>
        <pc:sldMkLst>
          <pc:docMk/>
          <pc:sldMk cId="2462350619" sldId="294"/>
        </pc:sldMkLst>
      </pc:sldChg>
      <pc:sldChg chg="new del">
        <pc:chgData name="Rivera, AnnaRita" userId="S::riveraan@springfieldpublicschools.com::7e8a223c-01b2-4f54-8e46-1e297ae4db6d" providerId="AD" clId="Web-{1223DCEB-EC0B-7294-6D13-163B63F01291}" dt="2021-08-03T12:29:17.844" v="12"/>
        <pc:sldMkLst>
          <pc:docMk/>
          <pc:sldMk cId="3670083853" sldId="295"/>
        </pc:sldMkLst>
      </pc:sldChg>
      <pc:sldChg chg="add replId">
        <pc:chgData name="Rivera, AnnaRita" userId="S::riveraan@springfieldpublicschools.com::7e8a223c-01b2-4f54-8e46-1e297ae4db6d" providerId="AD" clId="Web-{1223DCEB-EC0B-7294-6D13-163B63F01291}" dt="2021-08-03T12:29:08.828" v="11"/>
        <pc:sldMkLst>
          <pc:docMk/>
          <pc:sldMk cId="2314013528" sldId="296"/>
        </pc:sldMkLst>
      </pc:sldChg>
    </pc:docChg>
  </pc:docChgLst>
  <pc:docChgLst>
    <pc:chgData name="Rivera, AnnaRita" userId="S::riveraan@springfieldpublicschools.com::7e8a223c-01b2-4f54-8e46-1e297ae4db6d" providerId="AD" clId="Web-{4075E9C5-6536-562C-DDB5-217CCCD5BCBF}"/>
    <pc:docChg chg="addSld modSld">
      <pc:chgData name="Rivera, AnnaRita" userId="S::riveraan@springfieldpublicschools.com::7e8a223c-01b2-4f54-8e46-1e297ae4db6d" providerId="AD" clId="Web-{4075E9C5-6536-562C-DDB5-217CCCD5BCBF}" dt="2021-05-25T17:22:43.277" v="12"/>
      <pc:docMkLst>
        <pc:docMk/>
      </pc:docMkLst>
      <pc:sldChg chg="delSp modSp new">
        <pc:chgData name="Rivera, AnnaRita" userId="S::riveraan@springfieldpublicschools.com::7e8a223c-01b2-4f54-8e46-1e297ae4db6d" providerId="AD" clId="Web-{4075E9C5-6536-562C-DDB5-217CCCD5BCBF}" dt="2021-05-25T17:22:43.277" v="12"/>
        <pc:sldMkLst>
          <pc:docMk/>
          <pc:sldMk cId="154917779" sldId="290"/>
        </pc:sldMkLst>
        <pc:spChg chg="del">
          <ac:chgData name="Rivera, AnnaRita" userId="S::riveraan@springfieldpublicschools.com::7e8a223c-01b2-4f54-8e46-1e297ae4db6d" providerId="AD" clId="Web-{4075E9C5-6536-562C-DDB5-217CCCD5BCBF}" dt="2021-05-25T17:22:43.277" v="12"/>
          <ac:spMkLst>
            <pc:docMk/>
            <pc:sldMk cId="154917779" sldId="290"/>
            <ac:spMk id="2" creationId="{F18D6902-D4AF-408E-8450-BE4B56AA8E10}"/>
          </ac:spMkLst>
        </pc:spChg>
        <pc:spChg chg="mod">
          <ac:chgData name="Rivera, AnnaRita" userId="S::riveraan@springfieldpublicschools.com::7e8a223c-01b2-4f54-8e46-1e297ae4db6d" providerId="AD" clId="Web-{4075E9C5-6536-562C-DDB5-217CCCD5BCBF}" dt="2021-05-25T17:22:30.871" v="11" actId="14100"/>
          <ac:spMkLst>
            <pc:docMk/>
            <pc:sldMk cId="154917779" sldId="290"/>
            <ac:spMk id="3" creationId="{EF0F0E4B-D0B1-48DE-949D-214DBD9631B0}"/>
          </ac:spMkLst>
        </pc:spChg>
      </pc:sldChg>
    </pc:docChg>
  </pc:docChgLst>
  <pc:docChgLst>
    <pc:chgData name="Rivera, AnnaRita" userId="S::riveraan@springfieldpublicschools.com::7e8a223c-01b2-4f54-8e46-1e297ae4db6d" providerId="AD" clId="Web-{24E5F408-507D-4F2A-BAA9-4A05CCBCC282}"/>
    <pc:docChg chg="addSld delSld modSld addMainMaster delMainMaster">
      <pc:chgData name="Rivera, AnnaRita" userId="S::riveraan@springfieldpublicschools.com::7e8a223c-01b2-4f54-8e46-1e297ae4db6d" providerId="AD" clId="Web-{24E5F408-507D-4F2A-BAA9-4A05CCBCC282}" dt="2020-03-12T15:14:18.466" v="345" actId="14100"/>
      <pc:docMkLst>
        <pc:docMk/>
      </pc:docMkLst>
      <pc:sldChg chg="addSp delSp modSp mod setBg modClrScheme setClrOvrMap chgLayout">
        <pc:chgData name="Rivera, AnnaRita" userId="S::riveraan@springfieldpublicschools.com::7e8a223c-01b2-4f54-8e46-1e297ae4db6d" providerId="AD" clId="Web-{24E5F408-507D-4F2A-BAA9-4A05CCBCC282}" dt="2020-03-12T14:36:32.336" v="268" actId="20577"/>
        <pc:sldMkLst>
          <pc:docMk/>
          <pc:sldMk cId="109857222" sldId="256"/>
        </pc:sldMkLst>
        <pc:spChg chg="mod">
          <ac:chgData name="Rivera, AnnaRita" userId="S::riveraan@springfieldpublicschools.com::7e8a223c-01b2-4f54-8e46-1e297ae4db6d" providerId="AD" clId="Web-{24E5F408-507D-4F2A-BAA9-4A05CCBCC282}" dt="2020-03-12T14:36:32.336" v="26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Rivera, AnnaRita" userId="S::riveraan@springfieldpublicschools.com::7e8a223c-01b2-4f54-8e46-1e297ae4db6d" providerId="AD" clId="Web-{24E5F408-507D-4F2A-BAA9-4A05CCBCC282}" dt="2020-03-12T14:22:39.254" v="106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Rivera, AnnaRita" userId="S::riveraan@springfieldpublicschools.com::7e8a223c-01b2-4f54-8e46-1e297ae4db6d" providerId="AD" clId="Web-{24E5F408-507D-4F2A-BAA9-4A05CCBCC282}" dt="2020-03-12T14:22:39.254" v="106"/>
          <ac:spMkLst>
            <pc:docMk/>
            <pc:sldMk cId="109857222" sldId="256"/>
            <ac:spMk id="9" creationId="{E2CFBC99-FB8F-41F7-A81D-A5288D688D79}"/>
          </ac:spMkLst>
        </pc:spChg>
        <pc:spChg chg="add del">
          <ac:chgData name="Rivera, AnnaRita" userId="S::riveraan@springfieldpublicschools.com::7e8a223c-01b2-4f54-8e46-1e297ae4db6d" providerId="AD" clId="Web-{24E5F408-507D-4F2A-BAA9-4A05CCBCC282}" dt="2020-03-12T14:22:39.254" v="106"/>
          <ac:spMkLst>
            <pc:docMk/>
            <pc:sldMk cId="109857222" sldId="256"/>
            <ac:spMk id="11" creationId="{1EF86BFA-9133-4F6B-98BE-1CBB87EB62F5}"/>
          </ac:spMkLst>
        </pc:spChg>
        <pc:spChg chg="add">
          <ac:chgData name="Rivera, AnnaRita" userId="S::riveraan@springfieldpublicschools.com::7e8a223c-01b2-4f54-8e46-1e297ae4db6d" providerId="AD" clId="Web-{24E5F408-507D-4F2A-BAA9-4A05CCBCC282}" dt="2020-03-12T14:22:39.254" v="106"/>
          <ac:spMkLst>
            <pc:docMk/>
            <pc:sldMk cId="109857222" sldId="256"/>
            <ac:spMk id="16" creationId="{EA4E4267-CAF0-4C38-8DC6-CD3B1A9F046E}"/>
          </ac:spMkLst>
        </pc:spChg>
        <pc:spChg chg="add">
          <ac:chgData name="Rivera, AnnaRita" userId="S::riveraan@springfieldpublicschools.com::7e8a223c-01b2-4f54-8e46-1e297ae4db6d" providerId="AD" clId="Web-{24E5F408-507D-4F2A-BAA9-4A05CCBCC282}" dt="2020-03-12T14:22:39.254" v="106"/>
          <ac:spMkLst>
            <pc:docMk/>
            <pc:sldMk cId="109857222" sldId="256"/>
            <ac:spMk id="18" creationId="{0EE3ACC5-126D-4BA4-8B45-7F0B5B839C51}"/>
          </ac:spMkLst>
        </pc:spChg>
        <pc:spChg chg="add">
          <ac:chgData name="Rivera, AnnaRita" userId="S::riveraan@springfieldpublicschools.com::7e8a223c-01b2-4f54-8e46-1e297ae4db6d" providerId="AD" clId="Web-{24E5F408-507D-4F2A-BAA9-4A05CCBCC282}" dt="2020-03-12T14:22:39.254" v="106"/>
          <ac:spMkLst>
            <pc:docMk/>
            <pc:sldMk cId="109857222" sldId="256"/>
            <ac:spMk id="20" creationId="{AB2868F7-FE10-4289-A5BD-90763C7A2F5A}"/>
          </ac:spMkLst>
        </pc:spChg>
        <pc:spChg chg="add">
          <ac:chgData name="Rivera, AnnaRita" userId="S::riveraan@springfieldpublicschools.com::7e8a223c-01b2-4f54-8e46-1e297ae4db6d" providerId="AD" clId="Web-{24E5F408-507D-4F2A-BAA9-4A05CCBCC282}" dt="2020-03-12T14:22:39.254" v="106"/>
          <ac:spMkLst>
            <pc:docMk/>
            <pc:sldMk cId="109857222" sldId="256"/>
            <ac:spMk id="22" creationId="{BD94142C-10EE-487C-A327-404FDF358F22}"/>
          </ac:spMkLst>
        </pc:spChg>
        <pc:spChg chg="add">
          <ac:chgData name="Rivera, AnnaRita" userId="S::riveraan@springfieldpublicschools.com::7e8a223c-01b2-4f54-8e46-1e297ae4db6d" providerId="AD" clId="Web-{24E5F408-507D-4F2A-BAA9-4A05CCBCC282}" dt="2020-03-12T14:22:39.254" v="106"/>
          <ac:spMkLst>
            <pc:docMk/>
            <pc:sldMk cId="109857222" sldId="256"/>
            <ac:spMk id="24" creationId="{5F7FAC2D-7A74-4939-A917-A1A5AF935685}"/>
          </ac:spMkLst>
        </pc:spChg>
        <pc:spChg chg="add">
          <ac:chgData name="Rivera, AnnaRita" userId="S::riveraan@springfieldpublicschools.com::7e8a223c-01b2-4f54-8e46-1e297ae4db6d" providerId="AD" clId="Web-{24E5F408-507D-4F2A-BAA9-4A05CCBCC282}" dt="2020-03-12T14:22:39.254" v="106"/>
          <ac:spMkLst>
            <pc:docMk/>
            <pc:sldMk cId="109857222" sldId="256"/>
            <ac:spMk id="26" creationId="{BA53A868-C420-4BAE-9244-EC162AF05CFC}"/>
          </ac:spMkLst>
        </pc:spChg>
        <pc:picChg chg="add mod ord">
          <ac:chgData name="Rivera, AnnaRita" userId="S::riveraan@springfieldpublicschools.com::7e8a223c-01b2-4f54-8e46-1e297ae4db6d" providerId="AD" clId="Web-{24E5F408-507D-4F2A-BAA9-4A05CCBCC282}" dt="2020-03-12T14:22:39.254" v="106"/>
          <ac:picMkLst>
            <pc:docMk/>
            <pc:sldMk cId="109857222" sldId="256"/>
            <ac:picMk id="4" creationId="{F8A93F53-85D6-418A-9334-06A58AC61EB6}"/>
          </ac:picMkLst>
        </pc:picChg>
        <pc:cxnChg chg="add">
          <ac:chgData name="Rivera, AnnaRita" userId="S::riveraan@springfieldpublicschools.com::7e8a223c-01b2-4f54-8e46-1e297ae4db6d" providerId="AD" clId="Web-{24E5F408-507D-4F2A-BAA9-4A05CCBCC282}" dt="2020-03-12T14:22:39.254" v="106"/>
          <ac:cxnSpMkLst>
            <pc:docMk/>
            <pc:sldMk cId="109857222" sldId="256"/>
            <ac:cxnSpMk id="28" creationId="{C2686EF3-81CC-419F-96C3-002A75880309}"/>
          </ac:cxnSpMkLst>
        </pc:cxnChg>
        <pc:cxnChg chg="add">
          <ac:chgData name="Rivera, AnnaRita" userId="S::riveraan@springfieldpublicschools.com::7e8a223c-01b2-4f54-8e46-1e297ae4db6d" providerId="AD" clId="Web-{24E5F408-507D-4F2A-BAA9-4A05CCBCC282}" dt="2020-03-12T14:22:39.254" v="106"/>
          <ac:cxnSpMkLst>
            <pc:docMk/>
            <pc:sldMk cId="109857222" sldId="256"/>
            <ac:cxnSpMk id="30" creationId="{F8D93CCA-A85E-4529-A6F0-8BB54D27BCD1}"/>
          </ac:cxnSpMkLst>
        </pc:cxnChg>
        <pc:cxnChg chg="add">
          <ac:chgData name="Rivera, AnnaRita" userId="S::riveraan@springfieldpublicschools.com::7e8a223c-01b2-4f54-8e46-1e297ae4db6d" providerId="AD" clId="Web-{24E5F408-507D-4F2A-BAA9-4A05CCBCC282}" dt="2020-03-12T14:22:39.254" v="106"/>
          <ac:cxnSpMkLst>
            <pc:docMk/>
            <pc:sldMk cId="109857222" sldId="256"/>
            <ac:cxnSpMk id="32" creationId="{1ECFA516-C18C-41AE-AFF2-A0D0A59C9E90}"/>
          </ac:cxnSpMkLst>
        </pc:cxnChg>
      </pc:sldChg>
      <pc:sldChg chg="modSp new">
        <pc:chgData name="Rivera, AnnaRita" userId="S::riveraan@springfieldpublicschools.com::7e8a223c-01b2-4f54-8e46-1e297ae4db6d" providerId="AD" clId="Web-{24E5F408-507D-4F2A-BAA9-4A05CCBCC282}" dt="2020-03-12T14:30:54.288" v="191" actId="20577"/>
        <pc:sldMkLst>
          <pc:docMk/>
          <pc:sldMk cId="1915773463" sldId="257"/>
        </pc:sldMkLst>
        <pc:spChg chg="mod">
          <ac:chgData name="Rivera, AnnaRita" userId="S::riveraan@springfieldpublicschools.com::7e8a223c-01b2-4f54-8e46-1e297ae4db6d" providerId="AD" clId="Web-{24E5F408-507D-4F2A-BAA9-4A05CCBCC282}" dt="2020-03-12T14:30:54.288" v="191" actId="20577"/>
          <ac:spMkLst>
            <pc:docMk/>
            <pc:sldMk cId="1915773463" sldId="257"/>
            <ac:spMk id="2" creationId="{3CFD85DF-87ED-4A39-94BC-A1E6F0D878E5}"/>
          </ac:spMkLst>
        </pc:spChg>
        <pc:spChg chg="mod">
          <ac:chgData name="Rivera, AnnaRita" userId="S::riveraan@springfieldpublicschools.com::7e8a223c-01b2-4f54-8e46-1e297ae4db6d" providerId="AD" clId="Web-{24E5F408-507D-4F2A-BAA9-4A05CCBCC282}" dt="2020-03-12T14:30:38.225" v="188" actId="20577"/>
          <ac:spMkLst>
            <pc:docMk/>
            <pc:sldMk cId="1915773463" sldId="257"/>
            <ac:spMk id="3" creationId="{20573240-96AB-4000-A810-EDFCAE59B76C}"/>
          </ac:spMkLst>
        </pc:spChg>
      </pc:sldChg>
      <pc:sldChg chg="modSp new del">
        <pc:chgData name="Rivera, AnnaRita" userId="S::riveraan@springfieldpublicschools.com::7e8a223c-01b2-4f54-8e46-1e297ae4db6d" providerId="AD" clId="Web-{24E5F408-507D-4F2A-BAA9-4A05CCBCC282}" dt="2020-03-12T14:25:53.052" v="138"/>
        <pc:sldMkLst>
          <pc:docMk/>
          <pc:sldMk cId="3773219454" sldId="257"/>
        </pc:sldMkLst>
        <pc:spChg chg="mod">
          <ac:chgData name="Rivera, AnnaRita" userId="S::riveraan@springfieldpublicschools.com::7e8a223c-01b2-4f54-8e46-1e297ae4db6d" providerId="AD" clId="Web-{24E5F408-507D-4F2A-BAA9-4A05CCBCC282}" dt="2020-03-12T14:25:10.161" v="128" actId="20577"/>
          <ac:spMkLst>
            <pc:docMk/>
            <pc:sldMk cId="3773219454" sldId="257"/>
            <ac:spMk id="2" creationId="{33E72564-7772-4AFB-89BB-3F68FBBF4354}"/>
          </ac:spMkLst>
        </pc:spChg>
        <pc:spChg chg="mod">
          <ac:chgData name="Rivera, AnnaRita" userId="S::riveraan@springfieldpublicschools.com::7e8a223c-01b2-4f54-8e46-1e297ae4db6d" providerId="AD" clId="Web-{24E5F408-507D-4F2A-BAA9-4A05CCBCC282}" dt="2020-03-12T14:25:26.177" v="135" actId="20577"/>
          <ac:spMkLst>
            <pc:docMk/>
            <pc:sldMk cId="3773219454" sldId="257"/>
            <ac:spMk id="3" creationId="{30EE4ADC-CCC6-4168-866C-B17BBBCFEF20}"/>
          </ac:spMkLst>
        </pc:spChg>
      </pc:sldChg>
      <pc:sldChg chg="modSp new">
        <pc:chgData name="Rivera, AnnaRita" userId="S::riveraan@springfieldpublicschools.com::7e8a223c-01b2-4f54-8e46-1e297ae4db6d" providerId="AD" clId="Web-{24E5F408-507D-4F2A-BAA9-4A05CCBCC282}" dt="2020-03-12T14:33:28.554" v="264" actId="20577"/>
        <pc:sldMkLst>
          <pc:docMk/>
          <pc:sldMk cId="714967173" sldId="258"/>
        </pc:sldMkLst>
        <pc:spChg chg="mod">
          <ac:chgData name="Rivera, AnnaRita" userId="S::riveraan@springfieldpublicschools.com::7e8a223c-01b2-4f54-8e46-1e297ae4db6d" providerId="AD" clId="Web-{24E5F408-507D-4F2A-BAA9-4A05CCBCC282}" dt="2020-03-12T14:32:08.647" v="207" actId="20577"/>
          <ac:spMkLst>
            <pc:docMk/>
            <pc:sldMk cId="714967173" sldId="258"/>
            <ac:spMk id="2" creationId="{680E85BF-BC65-4DB7-9FA9-7F5DF347EB34}"/>
          </ac:spMkLst>
        </pc:spChg>
        <pc:spChg chg="mod">
          <ac:chgData name="Rivera, AnnaRita" userId="S::riveraan@springfieldpublicschools.com::7e8a223c-01b2-4f54-8e46-1e297ae4db6d" providerId="AD" clId="Web-{24E5F408-507D-4F2A-BAA9-4A05CCBCC282}" dt="2020-03-12T14:33:28.554" v="264" actId="20577"/>
          <ac:spMkLst>
            <pc:docMk/>
            <pc:sldMk cId="714967173" sldId="258"/>
            <ac:spMk id="3" creationId="{E1E6872F-3BAC-4304-BCB5-03223F21FAA6}"/>
          </ac:spMkLst>
        </pc:spChg>
      </pc:sldChg>
      <pc:sldChg chg="addSp delSp modSp new">
        <pc:chgData name="Rivera, AnnaRita" userId="S::riveraan@springfieldpublicschools.com::7e8a223c-01b2-4f54-8e46-1e297ae4db6d" providerId="AD" clId="Web-{24E5F408-507D-4F2A-BAA9-4A05CCBCC282}" dt="2020-03-12T15:14:18.466" v="345" actId="14100"/>
        <pc:sldMkLst>
          <pc:docMk/>
          <pc:sldMk cId="912221200" sldId="259"/>
        </pc:sldMkLst>
        <pc:spChg chg="del">
          <ac:chgData name="Rivera, AnnaRita" userId="S::riveraan@springfieldpublicschools.com::7e8a223c-01b2-4f54-8e46-1e297ae4db6d" providerId="AD" clId="Web-{24E5F408-507D-4F2A-BAA9-4A05CCBCC282}" dt="2020-03-12T14:35:19.804" v="267"/>
          <ac:spMkLst>
            <pc:docMk/>
            <pc:sldMk cId="912221200" sldId="259"/>
            <ac:spMk id="2" creationId="{CBE46671-3B22-4347-89ED-51F45EE12F33}"/>
          </ac:spMkLst>
        </pc:spChg>
        <pc:spChg chg="mod">
          <ac:chgData name="Rivera, AnnaRita" userId="S::riveraan@springfieldpublicschools.com::7e8a223c-01b2-4f54-8e46-1e297ae4db6d" providerId="AD" clId="Web-{24E5F408-507D-4F2A-BAA9-4A05CCBCC282}" dt="2020-03-12T14:37:13.508" v="272" actId="20577"/>
          <ac:spMkLst>
            <pc:docMk/>
            <pc:sldMk cId="912221200" sldId="259"/>
            <ac:spMk id="3" creationId="{ACC219AD-8EC6-4565-8EDE-702BA854224E}"/>
          </ac:spMkLst>
        </pc:spChg>
        <pc:spChg chg="mod">
          <ac:chgData name="Rivera, AnnaRita" userId="S::riveraan@springfieldpublicschools.com::7e8a223c-01b2-4f54-8e46-1e297ae4db6d" providerId="AD" clId="Web-{24E5F408-507D-4F2A-BAA9-4A05CCBCC282}" dt="2020-03-12T15:14:18.466" v="345" actId="14100"/>
          <ac:spMkLst>
            <pc:docMk/>
            <pc:sldMk cId="912221200" sldId="259"/>
            <ac:spMk id="4" creationId="{A15BD99C-66C7-4330-B310-65BF39FBD0A0}"/>
          </ac:spMkLst>
        </pc:spChg>
        <pc:picChg chg="add mod ord modCrop">
          <ac:chgData name="Rivera, AnnaRita" userId="S::riveraan@springfieldpublicschools.com::7e8a223c-01b2-4f54-8e46-1e297ae4db6d" providerId="AD" clId="Web-{24E5F408-507D-4F2A-BAA9-4A05CCBCC282}" dt="2020-03-12T14:35:19.804" v="267"/>
          <ac:picMkLst>
            <pc:docMk/>
            <pc:sldMk cId="912221200" sldId="259"/>
            <ac:picMk id="5" creationId="{7EA72F48-3BA7-4DD5-9A8C-B68615E2B9AA}"/>
          </ac:picMkLst>
        </pc:picChg>
      </pc:sldChg>
      <pc:sldMasterChg chg="del delSldLayout">
        <pc:chgData name="Rivera, AnnaRita" userId="S::riveraan@springfieldpublicschools.com::7e8a223c-01b2-4f54-8e46-1e297ae4db6d" providerId="AD" clId="Web-{24E5F408-507D-4F2A-BAA9-4A05CCBCC282}" dt="2020-03-12T14:19:57.769" v="23"/>
        <pc:sldMasterMkLst>
          <pc:docMk/>
          <pc:sldMasterMk cId="2460954070" sldId="2147483660"/>
        </pc:sldMasterMkLst>
        <pc:sldLayoutChg chg="del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Rivera, AnnaRita" userId="S::riveraan@springfieldpublicschools.com::7e8a223c-01b2-4f54-8e46-1e297ae4db6d" providerId="AD" clId="Web-{24E5F408-507D-4F2A-BAA9-4A05CCBCC282}" dt="2020-03-12T14:19:57.769" v="23"/>
        <pc:sldMasterMkLst>
          <pc:docMk/>
          <pc:sldMasterMk cId="1445568922" sldId="2147483771"/>
        </pc:sldMasterMkLst>
        <pc:sldLayoutChg chg="add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1445568922" sldId="2147483771"/>
            <pc:sldLayoutMk cId="1469721899" sldId="2147483759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1445568922" sldId="2147483771"/>
            <pc:sldLayoutMk cId="587842528" sldId="2147483760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1445568922" sldId="2147483771"/>
            <pc:sldLayoutMk cId="2219778426" sldId="2147483761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1445568922" sldId="2147483771"/>
            <pc:sldLayoutMk cId="2011728747" sldId="2147483762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1445568922" sldId="2147483771"/>
            <pc:sldLayoutMk cId="1353323134" sldId="2147483763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1445568922" sldId="2147483771"/>
            <pc:sldLayoutMk cId="2674359121" sldId="2147483764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1445568922" sldId="2147483771"/>
            <pc:sldLayoutMk cId="3666506976" sldId="2147483765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1445568922" sldId="2147483771"/>
            <pc:sldLayoutMk cId="1482162246" sldId="2147483766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1445568922" sldId="2147483771"/>
            <pc:sldLayoutMk cId="1620937352" sldId="2147483767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1445568922" sldId="2147483771"/>
            <pc:sldLayoutMk cId="1064242916" sldId="2147483768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1445568922" sldId="2147483771"/>
            <pc:sldLayoutMk cId="2891649301" sldId="2147483769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19:57.769" v="23"/>
          <pc:sldLayoutMkLst>
            <pc:docMk/>
            <pc:sldMasterMk cId="1445568922" sldId="2147483771"/>
            <pc:sldLayoutMk cId="3763657219" sldId="2147483770"/>
          </pc:sldLayoutMkLst>
        </pc:sldLayoutChg>
      </pc:sldMasterChg>
      <pc:sldMasterChg chg="add addSldLayout">
        <pc:chgData name="Rivera, AnnaRita" userId="S::riveraan@springfieldpublicschools.com::7e8a223c-01b2-4f54-8e46-1e297ae4db6d" providerId="AD" clId="Web-{24E5F408-507D-4F2A-BAA9-4A05CCBCC282}" dt="2020-03-12T14:22:39.254" v="106"/>
        <pc:sldMasterMkLst>
          <pc:docMk/>
          <pc:sldMasterMk cId="4172511790" sldId="2147483796"/>
        </pc:sldMasterMkLst>
        <pc:sldLayoutChg chg="add">
          <pc:chgData name="Rivera, AnnaRita" userId="S::riveraan@springfieldpublicschools.com::7e8a223c-01b2-4f54-8e46-1e297ae4db6d" providerId="AD" clId="Web-{24E5F408-507D-4F2A-BAA9-4A05CCBCC282}" dt="2020-03-12T14:22:39.254" v="106"/>
          <pc:sldLayoutMkLst>
            <pc:docMk/>
            <pc:sldMasterMk cId="4172511790" sldId="2147483796"/>
            <pc:sldLayoutMk cId="3417576534" sldId="2147483785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22:39.254" v="106"/>
          <pc:sldLayoutMkLst>
            <pc:docMk/>
            <pc:sldMasterMk cId="4172511790" sldId="2147483796"/>
            <pc:sldLayoutMk cId="767400602" sldId="2147483786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22:39.254" v="106"/>
          <pc:sldLayoutMkLst>
            <pc:docMk/>
            <pc:sldMasterMk cId="4172511790" sldId="2147483796"/>
            <pc:sldLayoutMk cId="2981833019" sldId="2147483787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22:39.254" v="106"/>
          <pc:sldLayoutMkLst>
            <pc:docMk/>
            <pc:sldMasterMk cId="4172511790" sldId="2147483796"/>
            <pc:sldLayoutMk cId="3419816511" sldId="2147483788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22:39.254" v="106"/>
          <pc:sldLayoutMkLst>
            <pc:docMk/>
            <pc:sldMasterMk cId="4172511790" sldId="2147483796"/>
            <pc:sldLayoutMk cId="3211053426" sldId="2147483789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22:39.254" v="106"/>
          <pc:sldLayoutMkLst>
            <pc:docMk/>
            <pc:sldMasterMk cId="4172511790" sldId="2147483796"/>
            <pc:sldLayoutMk cId="3566851771" sldId="2147483790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22:39.254" v="106"/>
          <pc:sldLayoutMkLst>
            <pc:docMk/>
            <pc:sldMasterMk cId="4172511790" sldId="2147483796"/>
            <pc:sldLayoutMk cId="1190408107" sldId="2147483791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22:39.254" v="106"/>
          <pc:sldLayoutMkLst>
            <pc:docMk/>
            <pc:sldMasterMk cId="4172511790" sldId="2147483796"/>
            <pc:sldLayoutMk cId="1758185021" sldId="2147483792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22:39.254" v="106"/>
          <pc:sldLayoutMkLst>
            <pc:docMk/>
            <pc:sldMasterMk cId="4172511790" sldId="2147483796"/>
            <pc:sldLayoutMk cId="810227505" sldId="2147483793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22:39.254" v="106"/>
          <pc:sldLayoutMkLst>
            <pc:docMk/>
            <pc:sldMasterMk cId="4172511790" sldId="2147483796"/>
            <pc:sldLayoutMk cId="3322632243" sldId="2147483794"/>
          </pc:sldLayoutMkLst>
        </pc:sldLayoutChg>
        <pc:sldLayoutChg chg="add">
          <pc:chgData name="Rivera, AnnaRita" userId="S::riveraan@springfieldpublicschools.com::7e8a223c-01b2-4f54-8e46-1e297ae4db6d" providerId="AD" clId="Web-{24E5F408-507D-4F2A-BAA9-4A05CCBCC282}" dt="2020-03-12T14:22:39.254" v="106"/>
          <pc:sldLayoutMkLst>
            <pc:docMk/>
            <pc:sldMasterMk cId="4172511790" sldId="2147483796"/>
            <pc:sldLayoutMk cId="1726791721" sldId="214748379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E0C7B-D39D-4D0E-A56F-AD04AE679FF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69D63C-0475-49F0-9B37-85B77BC55D0A}">
      <dgm:prSet/>
      <dgm:spPr/>
      <dgm:t>
        <a:bodyPr/>
        <a:lstStyle/>
        <a:p>
          <a:r>
            <a:rPr lang="en-US"/>
            <a:t>- Unity Builds trust; which in turn  creates the feeling of safety.</a:t>
          </a:r>
        </a:p>
      </dgm:t>
    </dgm:pt>
    <dgm:pt modelId="{001FF213-5739-4D7D-9448-1D33C79A6873}" type="parTrans" cxnId="{4165A026-1DAB-4C01-A27E-0E8624E04050}">
      <dgm:prSet/>
      <dgm:spPr/>
      <dgm:t>
        <a:bodyPr/>
        <a:lstStyle/>
        <a:p>
          <a:endParaRPr lang="en-US"/>
        </a:p>
      </dgm:t>
    </dgm:pt>
    <dgm:pt modelId="{E026FA53-7592-498D-8BE6-234CB5838614}" type="sibTrans" cxnId="{4165A026-1DAB-4C01-A27E-0E8624E04050}">
      <dgm:prSet/>
      <dgm:spPr/>
      <dgm:t>
        <a:bodyPr/>
        <a:lstStyle/>
        <a:p>
          <a:endParaRPr lang="en-US"/>
        </a:p>
      </dgm:t>
    </dgm:pt>
    <dgm:pt modelId="{B4B0B4DB-93F5-4A08-B99E-7277B40DFBE9}">
      <dgm:prSet/>
      <dgm:spPr/>
      <dgm:t>
        <a:bodyPr/>
        <a:lstStyle/>
        <a:p>
          <a:r>
            <a:rPr lang="en-US"/>
            <a:t>- Morale goes up and people enjoy working together.</a:t>
          </a:r>
        </a:p>
      </dgm:t>
    </dgm:pt>
    <dgm:pt modelId="{9AD64E98-2948-40F1-B7C7-9DF55D2CF0A1}" type="parTrans" cxnId="{0B058B5B-A3F6-44BB-8CDD-3408CCF21A18}">
      <dgm:prSet/>
      <dgm:spPr/>
      <dgm:t>
        <a:bodyPr/>
        <a:lstStyle/>
        <a:p>
          <a:endParaRPr lang="en-US"/>
        </a:p>
      </dgm:t>
    </dgm:pt>
    <dgm:pt modelId="{E404BE27-22E0-4466-AC1B-8E619E84711C}" type="sibTrans" cxnId="{0B058B5B-A3F6-44BB-8CDD-3408CCF21A18}">
      <dgm:prSet/>
      <dgm:spPr/>
      <dgm:t>
        <a:bodyPr/>
        <a:lstStyle/>
        <a:p>
          <a:endParaRPr lang="en-US"/>
        </a:p>
      </dgm:t>
    </dgm:pt>
    <dgm:pt modelId="{939EA928-8D36-4764-9F40-947D9FA3F798}">
      <dgm:prSet/>
      <dgm:spPr/>
      <dgm:t>
        <a:bodyPr/>
        <a:lstStyle/>
        <a:p>
          <a:r>
            <a:rPr lang="en-US"/>
            <a:t>- Improves attendance.</a:t>
          </a:r>
        </a:p>
      </dgm:t>
    </dgm:pt>
    <dgm:pt modelId="{245211B8-FCE5-4FE3-BCC1-B77001D96C8B}" type="parTrans" cxnId="{952F256E-EC34-4BA8-A1B7-99355957CB47}">
      <dgm:prSet/>
      <dgm:spPr/>
      <dgm:t>
        <a:bodyPr/>
        <a:lstStyle/>
        <a:p>
          <a:endParaRPr lang="en-US"/>
        </a:p>
      </dgm:t>
    </dgm:pt>
    <dgm:pt modelId="{F914DAA6-73E7-4216-930A-EB87C1AC62EC}" type="sibTrans" cxnId="{952F256E-EC34-4BA8-A1B7-99355957CB47}">
      <dgm:prSet/>
      <dgm:spPr/>
      <dgm:t>
        <a:bodyPr/>
        <a:lstStyle/>
        <a:p>
          <a:endParaRPr lang="en-US"/>
        </a:p>
      </dgm:t>
    </dgm:pt>
    <dgm:pt modelId="{184BF76A-96D6-4CBC-ACF8-108BDECC1D26}" type="pres">
      <dgm:prSet presAssocID="{D6CE0C7B-D39D-4D0E-A56F-AD04AE679F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81BDBC-AF74-4C67-9731-B3F78B0FBD18}" type="pres">
      <dgm:prSet presAssocID="{9569D63C-0475-49F0-9B37-85B77BC55D0A}" presName="hierRoot1" presStyleCnt="0"/>
      <dgm:spPr/>
    </dgm:pt>
    <dgm:pt modelId="{42B0DAEC-86DD-4F19-A988-DE114EFECE26}" type="pres">
      <dgm:prSet presAssocID="{9569D63C-0475-49F0-9B37-85B77BC55D0A}" presName="composite" presStyleCnt="0"/>
      <dgm:spPr/>
    </dgm:pt>
    <dgm:pt modelId="{A77CE6ED-70EF-4606-B4A7-9DED48BA5F08}" type="pres">
      <dgm:prSet presAssocID="{9569D63C-0475-49F0-9B37-85B77BC55D0A}" presName="background" presStyleLbl="node0" presStyleIdx="0" presStyleCnt="3"/>
      <dgm:spPr/>
    </dgm:pt>
    <dgm:pt modelId="{4D7DF6F5-3563-4A26-AE60-80EDAF409860}" type="pres">
      <dgm:prSet presAssocID="{9569D63C-0475-49F0-9B37-85B77BC55D0A}" presName="text" presStyleLbl="fgAcc0" presStyleIdx="0" presStyleCnt="3">
        <dgm:presLayoutVars>
          <dgm:chPref val="3"/>
        </dgm:presLayoutVars>
      </dgm:prSet>
      <dgm:spPr/>
    </dgm:pt>
    <dgm:pt modelId="{22972E3B-EA2A-47A7-A7FB-7A2C47773271}" type="pres">
      <dgm:prSet presAssocID="{9569D63C-0475-49F0-9B37-85B77BC55D0A}" presName="hierChild2" presStyleCnt="0"/>
      <dgm:spPr/>
    </dgm:pt>
    <dgm:pt modelId="{093D4400-CE9D-4B55-9482-21B00D5D6739}" type="pres">
      <dgm:prSet presAssocID="{B4B0B4DB-93F5-4A08-B99E-7277B40DFBE9}" presName="hierRoot1" presStyleCnt="0"/>
      <dgm:spPr/>
    </dgm:pt>
    <dgm:pt modelId="{4539969B-9F47-4A76-987E-556A9F0D4AEE}" type="pres">
      <dgm:prSet presAssocID="{B4B0B4DB-93F5-4A08-B99E-7277B40DFBE9}" presName="composite" presStyleCnt="0"/>
      <dgm:spPr/>
    </dgm:pt>
    <dgm:pt modelId="{C5B0BA12-A086-4416-AC7C-0A94B93FD121}" type="pres">
      <dgm:prSet presAssocID="{B4B0B4DB-93F5-4A08-B99E-7277B40DFBE9}" presName="background" presStyleLbl="node0" presStyleIdx="1" presStyleCnt="3"/>
      <dgm:spPr/>
    </dgm:pt>
    <dgm:pt modelId="{49431911-4CCF-48D8-99FD-C0E18BEDB149}" type="pres">
      <dgm:prSet presAssocID="{B4B0B4DB-93F5-4A08-B99E-7277B40DFBE9}" presName="text" presStyleLbl="fgAcc0" presStyleIdx="1" presStyleCnt="3">
        <dgm:presLayoutVars>
          <dgm:chPref val="3"/>
        </dgm:presLayoutVars>
      </dgm:prSet>
      <dgm:spPr/>
    </dgm:pt>
    <dgm:pt modelId="{3EE0E455-02C0-4F8E-8FA7-A677178D4DB6}" type="pres">
      <dgm:prSet presAssocID="{B4B0B4DB-93F5-4A08-B99E-7277B40DFBE9}" presName="hierChild2" presStyleCnt="0"/>
      <dgm:spPr/>
    </dgm:pt>
    <dgm:pt modelId="{C9174836-7899-464D-B237-349F6B6A1F85}" type="pres">
      <dgm:prSet presAssocID="{939EA928-8D36-4764-9F40-947D9FA3F798}" presName="hierRoot1" presStyleCnt="0"/>
      <dgm:spPr/>
    </dgm:pt>
    <dgm:pt modelId="{7E6CE845-005A-4E71-BCF1-D91C2D77433A}" type="pres">
      <dgm:prSet presAssocID="{939EA928-8D36-4764-9F40-947D9FA3F798}" presName="composite" presStyleCnt="0"/>
      <dgm:spPr/>
    </dgm:pt>
    <dgm:pt modelId="{5863FE9F-7582-4398-8ED1-8C7B3DE6EA98}" type="pres">
      <dgm:prSet presAssocID="{939EA928-8D36-4764-9F40-947D9FA3F798}" presName="background" presStyleLbl="node0" presStyleIdx="2" presStyleCnt="3"/>
      <dgm:spPr/>
    </dgm:pt>
    <dgm:pt modelId="{4A206447-D2B9-4DC7-BEA5-48F501B5B997}" type="pres">
      <dgm:prSet presAssocID="{939EA928-8D36-4764-9F40-947D9FA3F798}" presName="text" presStyleLbl="fgAcc0" presStyleIdx="2" presStyleCnt="3">
        <dgm:presLayoutVars>
          <dgm:chPref val="3"/>
        </dgm:presLayoutVars>
      </dgm:prSet>
      <dgm:spPr/>
    </dgm:pt>
    <dgm:pt modelId="{9EB57AA9-C086-4AB0-A601-F0E1D3A7B0D9}" type="pres">
      <dgm:prSet presAssocID="{939EA928-8D36-4764-9F40-947D9FA3F798}" presName="hierChild2" presStyleCnt="0"/>
      <dgm:spPr/>
    </dgm:pt>
  </dgm:ptLst>
  <dgm:cxnLst>
    <dgm:cxn modelId="{1D0C3F0B-B8D3-415E-9109-4DD82D5E6235}" type="presOf" srcId="{9569D63C-0475-49F0-9B37-85B77BC55D0A}" destId="{4D7DF6F5-3563-4A26-AE60-80EDAF409860}" srcOrd="0" destOrd="0" presId="urn:microsoft.com/office/officeart/2005/8/layout/hierarchy1"/>
    <dgm:cxn modelId="{7E58D50C-AD33-47F3-A753-096D3DA7469A}" type="presOf" srcId="{B4B0B4DB-93F5-4A08-B99E-7277B40DFBE9}" destId="{49431911-4CCF-48D8-99FD-C0E18BEDB149}" srcOrd="0" destOrd="0" presId="urn:microsoft.com/office/officeart/2005/8/layout/hierarchy1"/>
    <dgm:cxn modelId="{29ACE914-78B3-4E53-A23A-2B783232E9E1}" type="presOf" srcId="{939EA928-8D36-4764-9F40-947D9FA3F798}" destId="{4A206447-D2B9-4DC7-BEA5-48F501B5B997}" srcOrd="0" destOrd="0" presId="urn:microsoft.com/office/officeart/2005/8/layout/hierarchy1"/>
    <dgm:cxn modelId="{4165A026-1DAB-4C01-A27E-0E8624E04050}" srcId="{D6CE0C7B-D39D-4D0E-A56F-AD04AE679FF4}" destId="{9569D63C-0475-49F0-9B37-85B77BC55D0A}" srcOrd="0" destOrd="0" parTransId="{001FF213-5739-4D7D-9448-1D33C79A6873}" sibTransId="{E026FA53-7592-498D-8BE6-234CB5838614}"/>
    <dgm:cxn modelId="{0B058B5B-A3F6-44BB-8CDD-3408CCF21A18}" srcId="{D6CE0C7B-D39D-4D0E-A56F-AD04AE679FF4}" destId="{B4B0B4DB-93F5-4A08-B99E-7277B40DFBE9}" srcOrd="1" destOrd="0" parTransId="{9AD64E98-2948-40F1-B7C7-9DF55D2CF0A1}" sibTransId="{E404BE27-22E0-4466-AC1B-8E619E84711C}"/>
    <dgm:cxn modelId="{952F256E-EC34-4BA8-A1B7-99355957CB47}" srcId="{D6CE0C7B-D39D-4D0E-A56F-AD04AE679FF4}" destId="{939EA928-8D36-4764-9F40-947D9FA3F798}" srcOrd="2" destOrd="0" parTransId="{245211B8-FCE5-4FE3-BCC1-B77001D96C8B}" sibTransId="{F914DAA6-73E7-4216-930A-EB87C1AC62EC}"/>
    <dgm:cxn modelId="{73CCA7EE-518A-428C-9659-27CE162A9F4F}" type="presOf" srcId="{D6CE0C7B-D39D-4D0E-A56F-AD04AE679FF4}" destId="{184BF76A-96D6-4CBC-ACF8-108BDECC1D26}" srcOrd="0" destOrd="0" presId="urn:microsoft.com/office/officeart/2005/8/layout/hierarchy1"/>
    <dgm:cxn modelId="{FB6CD195-544A-43C3-ABD7-053B56B88C44}" type="presParOf" srcId="{184BF76A-96D6-4CBC-ACF8-108BDECC1D26}" destId="{CD81BDBC-AF74-4C67-9731-B3F78B0FBD18}" srcOrd="0" destOrd="0" presId="urn:microsoft.com/office/officeart/2005/8/layout/hierarchy1"/>
    <dgm:cxn modelId="{97B693D6-F84B-4897-9B33-00C21BD805EE}" type="presParOf" srcId="{CD81BDBC-AF74-4C67-9731-B3F78B0FBD18}" destId="{42B0DAEC-86DD-4F19-A988-DE114EFECE26}" srcOrd="0" destOrd="0" presId="urn:microsoft.com/office/officeart/2005/8/layout/hierarchy1"/>
    <dgm:cxn modelId="{4DC5D39F-8930-4A29-BFA1-E92410C6EB4A}" type="presParOf" srcId="{42B0DAEC-86DD-4F19-A988-DE114EFECE26}" destId="{A77CE6ED-70EF-4606-B4A7-9DED48BA5F08}" srcOrd="0" destOrd="0" presId="urn:microsoft.com/office/officeart/2005/8/layout/hierarchy1"/>
    <dgm:cxn modelId="{79F1421E-877C-4C34-ADB1-A065681CF5AE}" type="presParOf" srcId="{42B0DAEC-86DD-4F19-A988-DE114EFECE26}" destId="{4D7DF6F5-3563-4A26-AE60-80EDAF409860}" srcOrd="1" destOrd="0" presId="urn:microsoft.com/office/officeart/2005/8/layout/hierarchy1"/>
    <dgm:cxn modelId="{3531401E-9745-4C0A-AF97-AA726C9354DF}" type="presParOf" srcId="{CD81BDBC-AF74-4C67-9731-B3F78B0FBD18}" destId="{22972E3B-EA2A-47A7-A7FB-7A2C47773271}" srcOrd="1" destOrd="0" presId="urn:microsoft.com/office/officeart/2005/8/layout/hierarchy1"/>
    <dgm:cxn modelId="{759F3719-0809-4D9A-9A73-1053AFAE35EB}" type="presParOf" srcId="{184BF76A-96D6-4CBC-ACF8-108BDECC1D26}" destId="{093D4400-CE9D-4B55-9482-21B00D5D6739}" srcOrd="1" destOrd="0" presId="urn:microsoft.com/office/officeart/2005/8/layout/hierarchy1"/>
    <dgm:cxn modelId="{4EAA76E9-0912-4E18-85AE-591C83A98710}" type="presParOf" srcId="{093D4400-CE9D-4B55-9482-21B00D5D6739}" destId="{4539969B-9F47-4A76-987E-556A9F0D4AEE}" srcOrd="0" destOrd="0" presId="urn:microsoft.com/office/officeart/2005/8/layout/hierarchy1"/>
    <dgm:cxn modelId="{31688904-BAEC-4CBD-8774-B126120BA12B}" type="presParOf" srcId="{4539969B-9F47-4A76-987E-556A9F0D4AEE}" destId="{C5B0BA12-A086-4416-AC7C-0A94B93FD121}" srcOrd="0" destOrd="0" presId="urn:microsoft.com/office/officeart/2005/8/layout/hierarchy1"/>
    <dgm:cxn modelId="{00AE23F2-27C8-49C6-97EB-38C0E7610C42}" type="presParOf" srcId="{4539969B-9F47-4A76-987E-556A9F0D4AEE}" destId="{49431911-4CCF-48D8-99FD-C0E18BEDB149}" srcOrd="1" destOrd="0" presId="urn:microsoft.com/office/officeart/2005/8/layout/hierarchy1"/>
    <dgm:cxn modelId="{E6EE645C-4368-45A2-9D35-3B3F36ED205B}" type="presParOf" srcId="{093D4400-CE9D-4B55-9482-21B00D5D6739}" destId="{3EE0E455-02C0-4F8E-8FA7-A677178D4DB6}" srcOrd="1" destOrd="0" presId="urn:microsoft.com/office/officeart/2005/8/layout/hierarchy1"/>
    <dgm:cxn modelId="{418B87F3-114A-4696-BA75-25D36BE939B1}" type="presParOf" srcId="{184BF76A-96D6-4CBC-ACF8-108BDECC1D26}" destId="{C9174836-7899-464D-B237-349F6B6A1F85}" srcOrd="2" destOrd="0" presId="urn:microsoft.com/office/officeart/2005/8/layout/hierarchy1"/>
    <dgm:cxn modelId="{45609577-2F10-4C40-AA23-88C44E939D66}" type="presParOf" srcId="{C9174836-7899-464D-B237-349F6B6A1F85}" destId="{7E6CE845-005A-4E71-BCF1-D91C2D77433A}" srcOrd="0" destOrd="0" presId="urn:microsoft.com/office/officeart/2005/8/layout/hierarchy1"/>
    <dgm:cxn modelId="{5F526AB3-600B-4E49-A6FE-5C7884307E11}" type="presParOf" srcId="{7E6CE845-005A-4E71-BCF1-D91C2D77433A}" destId="{5863FE9F-7582-4398-8ED1-8C7B3DE6EA98}" srcOrd="0" destOrd="0" presId="urn:microsoft.com/office/officeart/2005/8/layout/hierarchy1"/>
    <dgm:cxn modelId="{602EB627-B2C2-4E33-A766-489A23D1545B}" type="presParOf" srcId="{7E6CE845-005A-4E71-BCF1-D91C2D77433A}" destId="{4A206447-D2B9-4DC7-BEA5-48F501B5B997}" srcOrd="1" destOrd="0" presId="urn:microsoft.com/office/officeart/2005/8/layout/hierarchy1"/>
    <dgm:cxn modelId="{026AAEC9-C2E9-4AB0-A252-56E9151B5C61}" type="presParOf" srcId="{C9174836-7899-464D-B237-349F6B6A1F85}" destId="{9EB57AA9-C086-4AB0-A601-F0E1D3A7B0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CE6ED-70EF-4606-B4A7-9DED48BA5F08}">
      <dsp:nvSpPr>
        <dsp:cNvPr id="0" name=""/>
        <dsp:cNvSpPr/>
      </dsp:nvSpPr>
      <dsp:spPr>
        <a:xfrm>
          <a:off x="0" y="488937"/>
          <a:ext cx="2606909" cy="1655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DF6F5-3563-4A26-AE60-80EDAF409860}">
      <dsp:nvSpPr>
        <dsp:cNvPr id="0" name=""/>
        <dsp:cNvSpPr/>
      </dsp:nvSpPr>
      <dsp:spPr>
        <a:xfrm>
          <a:off x="289656" y="764111"/>
          <a:ext cx="2606909" cy="1655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 Unity Builds trust; which in turn  creates the feeling of safety.</a:t>
          </a:r>
        </a:p>
      </dsp:txBody>
      <dsp:txXfrm>
        <a:off x="338141" y="812596"/>
        <a:ext cx="2509939" cy="1558417"/>
      </dsp:txXfrm>
    </dsp:sp>
    <dsp:sp modelId="{C5B0BA12-A086-4416-AC7C-0A94B93FD121}">
      <dsp:nvSpPr>
        <dsp:cNvPr id="0" name=""/>
        <dsp:cNvSpPr/>
      </dsp:nvSpPr>
      <dsp:spPr>
        <a:xfrm>
          <a:off x="3186222" y="488937"/>
          <a:ext cx="2606909" cy="1655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31911-4CCF-48D8-99FD-C0E18BEDB149}">
      <dsp:nvSpPr>
        <dsp:cNvPr id="0" name=""/>
        <dsp:cNvSpPr/>
      </dsp:nvSpPr>
      <dsp:spPr>
        <a:xfrm>
          <a:off x="3475879" y="764111"/>
          <a:ext cx="2606909" cy="1655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Morale goes up and people enjoy working together.</a:t>
          </a:r>
        </a:p>
      </dsp:txBody>
      <dsp:txXfrm>
        <a:off x="3524364" y="812596"/>
        <a:ext cx="2509939" cy="1558417"/>
      </dsp:txXfrm>
    </dsp:sp>
    <dsp:sp modelId="{5863FE9F-7582-4398-8ED1-8C7B3DE6EA98}">
      <dsp:nvSpPr>
        <dsp:cNvPr id="0" name=""/>
        <dsp:cNvSpPr/>
      </dsp:nvSpPr>
      <dsp:spPr>
        <a:xfrm>
          <a:off x="6372445" y="488937"/>
          <a:ext cx="2606909" cy="16553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06447-D2B9-4DC7-BEA5-48F501B5B997}">
      <dsp:nvSpPr>
        <dsp:cNvPr id="0" name=""/>
        <dsp:cNvSpPr/>
      </dsp:nvSpPr>
      <dsp:spPr>
        <a:xfrm>
          <a:off x="6662102" y="764111"/>
          <a:ext cx="2606909" cy="1655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- Improves attendance.</a:t>
          </a:r>
        </a:p>
      </dsp:txBody>
      <dsp:txXfrm>
        <a:off x="6710587" y="812596"/>
        <a:ext cx="2509939" cy="1558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8/17/2021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0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5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5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59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0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62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3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4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28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49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5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8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21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42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78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2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3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7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0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8/17/2021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3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81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1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6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2" r:id="rId6"/>
    <p:sldLayoutId id="2147483769" r:id="rId7"/>
    <p:sldLayoutId id="2147483770" r:id="rId8"/>
    <p:sldLayoutId id="2147483759" r:id="rId9"/>
    <p:sldLayoutId id="2147483760" r:id="rId10"/>
    <p:sldLayoutId id="2147483761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s://www.lawyersandsettlements.com/articles/unpaid-wages/unpaid-wages-lawsuit-claim-35-21219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ietromonteiro37.wikidot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nyburgess1969.net/2018/01/02/back-to-work-lets-do-this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N2visWPFY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conomy.it/2014/10/01/quando-sharing-diventa-community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leap.com/impact-social-media-consumer-buying-intention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kzwHuf6C2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hildrew.wordpress.com/2013/02/09/positive-language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9Sn9a0hXc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Oxygen15.04.1-document-sign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yxtruth.com/2016/04/30/make-a-difference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youtube.com/watch?v=CTnmgliE408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laborlawnews.com/legal-news/california-labor-law-lawsuit-146-20878.php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6Z7VGHEA9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6493" y="1559768"/>
            <a:ext cx="2978281" cy="3135379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  <a:latin typeface="Arial"/>
                <a:cs typeface="Arial"/>
              </a:rPr>
              <a:t>Building Unity &amp;</a:t>
            </a:r>
            <a:br>
              <a:rPr lang="en-US" sz="3700">
                <a:latin typeface="Arial"/>
              </a:rPr>
            </a:br>
            <a:r>
              <a:rPr lang="en-US" sz="3700">
                <a:solidFill>
                  <a:schemeClr val="bg1"/>
                </a:solidFill>
                <a:latin typeface="Arial"/>
                <a:cs typeface="Arial"/>
              </a:rPr>
              <a:t>A Sense of Belonging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493" y="4708186"/>
            <a:ext cx="2978282" cy="99222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endParaRPr lang="en-US" sz="140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BY: ANNARITA RIVERA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8A93F53-85D6-418A-9334-06A58AC61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15028"/>
          <a:stretch/>
        </p:blipFill>
        <p:spPr>
          <a:xfrm>
            <a:off x="5346570" y="1681591"/>
            <a:ext cx="6202238" cy="34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D6C77F-258D-4341-A9F0-63C83361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b="1" cap="all" spc="-100">
                <a:solidFill>
                  <a:schemeClr val="bg1"/>
                </a:solidFill>
                <a:latin typeface="Arial"/>
                <a:cs typeface="Arial"/>
              </a:rPr>
              <a:t>See you</a:t>
            </a:r>
            <a:br>
              <a:rPr lang="en-US" b="1" cap="all" spc="-100">
                <a:latin typeface="Arial"/>
              </a:rPr>
            </a:br>
            <a:r>
              <a:rPr lang="en-US" b="1" cap="all" spc="-100">
                <a:solidFill>
                  <a:schemeClr val="bg1"/>
                </a:solidFill>
                <a:latin typeface="Arial"/>
                <a:cs typeface="Arial"/>
              </a:rPr>
              <a:t>in </a:t>
            </a:r>
            <a:br>
              <a:rPr lang="en-US" b="1" cap="all" spc="-100">
                <a:latin typeface="Arial"/>
              </a:rPr>
            </a:br>
            <a:r>
              <a:rPr lang="en-US" b="1" cap="all" spc="-100">
                <a:solidFill>
                  <a:schemeClr val="bg1"/>
                </a:solidFill>
                <a:latin typeface="Arial"/>
                <a:cs typeface="Arial"/>
              </a:rPr>
              <a:t>15 minutes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close up of a clock&#10;&#10;Description generated with very high confidence">
            <a:extLst>
              <a:ext uri="{FF2B5EF4-FFF2-40B4-BE49-F238E27FC236}">
                <a16:creationId xmlns:a16="http://schemas.microsoft.com/office/drawing/2014/main" id="{219E8CC4-6E0B-4563-B899-4FD646BE73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930" r="6930"/>
          <a:stretch/>
        </p:blipFill>
        <p:spPr>
          <a:xfrm>
            <a:off x="5346570" y="855944"/>
            <a:ext cx="6202238" cy="514298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C5B9E-4ADA-4D80-A462-024232730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FE01A-F896-4286-945A-40E8549B0E9E}"/>
              </a:ext>
            </a:extLst>
          </p:cNvPr>
          <p:cNvSpPr txBox="1"/>
          <p:nvPr/>
        </p:nvSpPr>
        <p:spPr>
          <a:xfrm>
            <a:off x="9182456" y="5798876"/>
            <a:ext cx="236635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35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CB281F7-6941-402A-ADC8-2E13E9FCD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16667" y="643467"/>
            <a:ext cx="7958665" cy="55710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BFF6F-FBD2-4C68-9EAE-2B0C2FAFB469}"/>
              </a:ext>
            </a:extLst>
          </p:cNvPr>
          <p:cNvSpPr txBox="1"/>
          <p:nvPr/>
        </p:nvSpPr>
        <p:spPr>
          <a:xfrm>
            <a:off x="4724400" y="4389438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FB57973-E948-46E1-B429-977502096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30829" y="1662794"/>
            <a:ext cx="8880020" cy="33419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EB645D-9669-4498-B2B0-94AAC7A71F96}"/>
              </a:ext>
            </a:extLst>
          </p:cNvPr>
          <p:cNvSpPr txBox="1"/>
          <p:nvPr/>
        </p:nvSpPr>
        <p:spPr>
          <a:xfrm>
            <a:off x="4724400" y="394335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501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6">
            <a:extLst>
              <a:ext uri="{FF2B5EF4-FFF2-40B4-BE49-F238E27FC236}">
                <a16:creationId xmlns:a16="http://schemas.microsoft.com/office/drawing/2014/main" id="{09D6CD28-D147-4DC0-A5FF-335351C7D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47CDDF69-9963-4CB8-8441-2D6CA2C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199"/>
            <a:ext cx="11281609" cy="21461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B53A5F-63B3-4E86-93F7-275390D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0453"/>
            <a:ext cx="10954512" cy="1819656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2C92AC-A25F-4017-845F-4F63BFEAB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94" y="84448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Do you agree or disagree with: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B7E4E45B-F05A-4C43-9D6C-C283B2E872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782673"/>
              </p:ext>
            </p:extLst>
          </p:nvPr>
        </p:nvGraphicFramePr>
        <p:xfrm>
          <a:off x="1323521" y="3155812"/>
          <a:ext cx="9269012" cy="290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929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297B5-E928-4282-A6E5-A94B74AFB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 b="1">
                <a:latin typeface="Arial"/>
                <a:cs typeface="Arial"/>
              </a:rPr>
              <a:t>Do you think creating </a:t>
            </a:r>
            <a:r>
              <a:rPr lang="en-US" sz="4800" b="1">
                <a:solidFill>
                  <a:srgbClr val="00B0F0"/>
                </a:solidFill>
                <a:latin typeface="Arial"/>
                <a:cs typeface="Arial"/>
              </a:rPr>
              <a:t>"Unity"</a:t>
            </a:r>
            <a:r>
              <a:rPr lang="en-US" sz="4800" b="1">
                <a:latin typeface="Arial"/>
                <a:cs typeface="Arial"/>
              </a:rPr>
              <a:t> in our workplace will create a sense of </a:t>
            </a:r>
            <a:r>
              <a:rPr lang="en-US" sz="4800" b="1">
                <a:solidFill>
                  <a:srgbClr val="00B0F0"/>
                </a:solidFill>
                <a:latin typeface="Arial"/>
                <a:cs typeface="Arial"/>
              </a:rPr>
              <a:t>"Belonging"</a:t>
            </a:r>
            <a:r>
              <a:rPr lang="en-US" sz="4800" b="1">
                <a:latin typeface="Arial"/>
                <a:cs typeface="Arial"/>
              </a:rPr>
              <a:t> for our students ?</a:t>
            </a:r>
          </a:p>
        </p:txBody>
      </p:sp>
    </p:spTree>
    <p:extLst>
      <p:ext uri="{BB962C8B-B14F-4D97-AF65-F5344CB8AC3E}">
        <p14:creationId xmlns:p14="http://schemas.microsoft.com/office/powerpoint/2010/main" val="3255803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erson sitting on a bench&#10;&#10;Description generated with very high confidence">
            <a:extLst>
              <a:ext uri="{FF2B5EF4-FFF2-40B4-BE49-F238E27FC236}">
                <a16:creationId xmlns:a16="http://schemas.microsoft.com/office/drawing/2014/main" id="{8CE712BE-4F71-4AB8-98DB-2416270EB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19" b="116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0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B329-BB74-48B6-A722-2C66AD72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>
                <a:solidFill>
                  <a:srgbClr val="00B0F0"/>
                </a:solidFill>
                <a:latin typeface="Arial"/>
                <a:cs typeface="Arial"/>
              </a:rPr>
              <a:t>Beyond Differences Teen Stories of Social Isolation</a:t>
            </a:r>
            <a:endParaRPr lang="en-US" sz="280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45D03-484A-4E09-BB36-8DC089752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https://www.youtube.com/watch?v=rN2visWPFYQ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0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7AC36-8D78-4771-8A86-8DFA13F9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Why is it important for one to feel as though they belong?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12D47-08F5-440A-A4A6-C9C8BCB13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4455" y="2838844"/>
            <a:ext cx="4663440" cy="12007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solidFill>
                  <a:srgbClr val="00B0F0"/>
                </a:solidFill>
                <a:latin typeface="Arial"/>
                <a:cs typeface="Arial"/>
              </a:rPr>
              <a:t>In small groups …...</a:t>
            </a:r>
          </a:p>
          <a:p>
            <a:pPr marL="0" indent="0">
              <a:buNone/>
            </a:pPr>
            <a:r>
              <a:rPr lang="en-US" sz="2000">
                <a:solidFill>
                  <a:srgbClr val="00B0F0"/>
                </a:solidFill>
                <a:latin typeface="Arial"/>
                <a:cs typeface="Arial"/>
              </a:rPr>
              <a:t>(15 minutes)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573FD-9B62-4F38-A21A-D49ECCD0C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7622" y="2260776"/>
            <a:ext cx="4663440" cy="38278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List 3 reasons why it's important for one to have a sense of belonging?</a:t>
            </a: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How does it feel to not belong?</a:t>
            </a: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How can you make everyone feel like they belong?</a:t>
            </a:r>
          </a:p>
        </p:txBody>
      </p:sp>
    </p:spTree>
    <p:extLst>
      <p:ext uri="{BB962C8B-B14F-4D97-AF65-F5344CB8AC3E}">
        <p14:creationId xmlns:p14="http://schemas.microsoft.com/office/powerpoint/2010/main" val="240189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2" descr="A picture containing hand, holding, clock, meter&#10;&#10;Description generated with very high confidence">
            <a:extLst>
              <a:ext uri="{FF2B5EF4-FFF2-40B4-BE49-F238E27FC236}">
                <a16:creationId xmlns:a16="http://schemas.microsoft.com/office/drawing/2014/main" id="{993B6D2E-B760-4A98-AA78-9DAEB9F31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1377" y="643467"/>
            <a:ext cx="10269246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BA38D-A264-4898-BE3E-F38AA34B86E0}"/>
              </a:ext>
            </a:extLst>
          </p:cNvPr>
          <p:cNvSpPr txBox="1"/>
          <p:nvPr/>
        </p:nvSpPr>
        <p:spPr>
          <a:xfrm>
            <a:off x="5121275" y="3957638"/>
            <a:ext cx="194945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86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58826-3039-4576-ACEC-C5A56E1C6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391162"/>
            <a:ext cx="4663440" cy="64008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Scenario: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BB915-07A8-4E66-87FA-BC8174F29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7357" y="2143259"/>
            <a:ext cx="4663440" cy="24880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>
                <a:latin typeface="Arial"/>
                <a:cs typeface="Arial"/>
              </a:rPr>
              <a:t>Someone you know is going through something, but is private and doesn't want to talk; what would you do 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D174EC-7BD7-4CF7-83AE-D4CEE85CD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6160" y="1351748"/>
            <a:ext cx="4663440" cy="640080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Share a time you....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3D073-3879-48B1-B2D5-394A67C74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4988" y="2358919"/>
            <a:ext cx="4663440" cy="316450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200">
                <a:latin typeface="Arial"/>
                <a:cs typeface="Arial"/>
              </a:rPr>
              <a:t>You felt alone and someone without knowing made you feel better?</a:t>
            </a:r>
          </a:p>
        </p:txBody>
      </p:sp>
    </p:spTree>
    <p:extLst>
      <p:ext uri="{BB962C8B-B14F-4D97-AF65-F5344CB8AC3E}">
        <p14:creationId xmlns:p14="http://schemas.microsoft.com/office/powerpoint/2010/main" val="251035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85DF-87ED-4A39-94BC-A1E6F0D8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u="sng">
                <a:latin typeface="Arial"/>
                <a:ea typeface="+mj-lt"/>
                <a:cs typeface="+mj-lt"/>
              </a:rPr>
              <a:t>HOUSE RULES FOR OUR PROFESSIONAL DEVELOPMENT</a:t>
            </a:r>
            <a:endParaRPr lang="en-US" sz="2400" u="sng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73240-96AB-4000-A810-EDFCAE59B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421" y="1906052"/>
            <a:ext cx="4225159" cy="40861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latin typeface="Arial"/>
                <a:ea typeface="+mn-lt"/>
                <a:cs typeface="+mn-lt"/>
              </a:rPr>
              <a:t>Start and End on Time</a:t>
            </a:r>
            <a:endParaRPr lang="en-US" b="1"/>
          </a:p>
          <a:p>
            <a:pPr>
              <a:spcBef>
                <a:spcPct val="20000"/>
              </a:spcBef>
            </a:pPr>
            <a:r>
              <a:rPr lang="en-US" sz="2800" b="1">
                <a:latin typeface="Arial"/>
                <a:ea typeface="+mn-lt"/>
                <a:cs typeface="+mn-lt"/>
              </a:rPr>
              <a:t>All devices on silent</a:t>
            </a:r>
          </a:p>
          <a:p>
            <a:pPr>
              <a:spcBef>
                <a:spcPct val="20000"/>
              </a:spcBef>
            </a:pPr>
            <a:r>
              <a:rPr lang="en-US" sz="2800" b="1">
                <a:latin typeface="Arial"/>
                <a:ea typeface="+mn-lt"/>
                <a:cs typeface="+mn-lt"/>
              </a:rPr>
              <a:t>Listen</a:t>
            </a:r>
          </a:p>
          <a:p>
            <a:pPr>
              <a:spcBef>
                <a:spcPct val="20000"/>
              </a:spcBef>
            </a:pPr>
            <a:r>
              <a:rPr lang="en-US" sz="2800" b="1">
                <a:latin typeface="Arial"/>
                <a:ea typeface="+mn-lt"/>
                <a:cs typeface="+mn-lt"/>
              </a:rPr>
              <a:t>Be Respectful</a:t>
            </a:r>
          </a:p>
          <a:p>
            <a:pPr>
              <a:spcBef>
                <a:spcPct val="20000"/>
              </a:spcBef>
            </a:pPr>
            <a:r>
              <a:rPr lang="en-US" sz="2800" b="1">
                <a:latin typeface="Arial"/>
                <a:ea typeface="+mn-lt"/>
                <a:cs typeface="+mn-lt"/>
              </a:rPr>
              <a:t>Participate</a:t>
            </a:r>
          </a:p>
          <a:p>
            <a:pPr>
              <a:spcBef>
                <a:spcPct val="20000"/>
              </a:spcBef>
            </a:pPr>
            <a:r>
              <a:rPr lang="en-US" sz="2800" b="1">
                <a:latin typeface="Arial"/>
                <a:ea typeface="+mn-lt"/>
                <a:cs typeface="+mn-lt"/>
              </a:rPr>
              <a:t>Have Fun</a:t>
            </a:r>
          </a:p>
          <a:p>
            <a:pPr>
              <a:spcBef>
                <a:spcPct val="20000"/>
              </a:spcBef>
            </a:pPr>
            <a:r>
              <a:rPr lang="en-US" sz="2800" b="1">
                <a:latin typeface="Arial"/>
                <a:ea typeface="+mn-lt"/>
                <a:cs typeface="+mn-lt"/>
              </a:rPr>
              <a:t>“Vegas” Rule</a:t>
            </a:r>
            <a:endParaRPr lang="en-US" sz="2800" b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773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3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BB0D4-252F-450E-B67B-73A91F1F1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00B0F0"/>
                </a:solidFill>
                <a:latin typeface="Arial"/>
                <a:cs typeface="Arial"/>
              </a:rPr>
              <a:t>Unity, Belonging, and Social Media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B6D84F27-A3CB-4634-A16B-5B43DF315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49422" y="1407551"/>
            <a:ext cx="7237877" cy="40713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BB9D8E-E225-4C81-A978-FC0EFDB86C6D}"/>
              </a:ext>
            </a:extLst>
          </p:cNvPr>
          <p:cNvSpPr txBox="1"/>
          <p:nvPr/>
        </p:nvSpPr>
        <p:spPr>
          <a:xfrm>
            <a:off x="685800" y="5208588"/>
            <a:ext cx="68580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2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3945-0EE3-4799-BB19-7ABCBAB8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00B0F0"/>
                </a:solidFill>
                <a:latin typeface="Arial"/>
                <a:cs typeface="Arial"/>
              </a:rPr>
              <a:t>Unity, Belonging, and Social Media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86C78-929D-43AB-A8B1-4641B8963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191691"/>
            <a:ext cx="10058400" cy="1291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>
                <a:latin typeface="Arial"/>
                <a:cs typeface="Arial"/>
              </a:rPr>
              <a:t>List as many social media apps as you can.</a:t>
            </a:r>
          </a:p>
          <a:p>
            <a:pPr marL="0" indent="0">
              <a:buNone/>
            </a:pPr>
            <a:r>
              <a:rPr lang="en-US" sz="2000">
                <a:latin typeface="Arial"/>
                <a:cs typeface="Arial"/>
              </a:rPr>
              <a:t>(5 minutes)</a:t>
            </a:r>
          </a:p>
        </p:txBody>
      </p:sp>
    </p:spTree>
    <p:extLst>
      <p:ext uri="{BB962C8B-B14F-4D97-AF65-F5344CB8AC3E}">
        <p14:creationId xmlns:p14="http://schemas.microsoft.com/office/powerpoint/2010/main" val="1008082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2483B-5DE7-4025-AADF-6D4FCBF5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Some familiar sites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F5127-2554-4190-A260-6EA5F9770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7943" y="2375263"/>
            <a:ext cx="4663440" cy="37490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>
                <a:latin typeface="Arial"/>
                <a:cs typeface="Arial"/>
              </a:rPr>
              <a:t>FACEBOOK</a:t>
            </a:r>
          </a:p>
          <a:p>
            <a:pPr marL="0" indent="0">
              <a:buNone/>
            </a:pPr>
            <a:r>
              <a:rPr lang="en-US" sz="4000">
                <a:latin typeface="Arial"/>
                <a:cs typeface="Arial"/>
              </a:rPr>
              <a:t>TWITTER</a:t>
            </a:r>
          </a:p>
          <a:p>
            <a:pPr marL="0" indent="0">
              <a:buNone/>
            </a:pPr>
            <a:r>
              <a:rPr lang="en-US" sz="4000">
                <a:latin typeface="Arial"/>
                <a:cs typeface="Arial"/>
              </a:rPr>
              <a:t>SNAPCHAT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20459C-A230-48F3-8AE9-C1821AF75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9796" y="2280013"/>
            <a:ext cx="4663440" cy="3749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>
                <a:latin typeface="Arial"/>
                <a:cs typeface="Arial"/>
              </a:rPr>
              <a:t>WHATSAPP</a:t>
            </a:r>
            <a:endParaRPr lang="en-US" sz="400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4000">
                <a:latin typeface="Arial"/>
                <a:cs typeface="Arial"/>
              </a:rPr>
              <a:t>LINKEDIN</a:t>
            </a:r>
            <a:endParaRPr lang="en-US" sz="4000">
              <a:latin typeface="Arial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4000">
                <a:latin typeface="Arial"/>
                <a:cs typeface="Arial"/>
              </a:rPr>
              <a:t>TIK TOK</a:t>
            </a:r>
            <a:endParaRPr lang="en-US" sz="4000">
              <a:ea typeface="+mn-lt"/>
              <a:cs typeface="+mn-lt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3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B57F45B-5417-4073-A67A-343F2C881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902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91B6077-4778-41B2-9147-335CF2F2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590CF14-ED94-4457-91A7-DE4EE4C21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25" y="643467"/>
            <a:ext cx="4052950" cy="5571066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D527D497-40EC-49CA-9C48-FE4127084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711011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15936-9DF8-439F-BF1D-355A8E72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u="sng">
                <a:solidFill>
                  <a:srgbClr val="00B0F0"/>
                </a:solidFill>
                <a:latin typeface="Arial"/>
                <a:ea typeface="+mj-lt"/>
                <a:cs typeface="+mj-lt"/>
              </a:rPr>
              <a:t>Unity, Belonging, and Social Media</a:t>
            </a:r>
            <a:endParaRPr lang="en-US" u="sng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A519F-9834-461F-9A4A-B2E9A9E4FF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>
                <a:latin typeface="Arial"/>
                <a:cs typeface="Arial"/>
              </a:rPr>
              <a:t>How can it break or make "Unity" ?</a:t>
            </a:r>
          </a:p>
          <a:p>
            <a:pPr marL="0" indent="0">
              <a:buNone/>
            </a:pPr>
            <a:endParaRPr lang="en-US" sz="3600">
              <a:latin typeface="Arial"/>
              <a:cs typeface="Arial"/>
            </a:endParaRPr>
          </a:p>
          <a:p>
            <a:pPr marL="0" indent="0">
              <a:buNone/>
            </a:pPr>
            <a:endParaRPr lang="en-US" sz="3600">
              <a:latin typeface="Arial"/>
              <a:cs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A4BE3-A31B-4B8D-9378-A2E2D4DAB6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>
                <a:latin typeface="Arial"/>
                <a:cs typeface="Arial"/>
              </a:rPr>
              <a:t>Do you think Social Media is a screen to hide the truth?</a:t>
            </a:r>
          </a:p>
        </p:txBody>
      </p:sp>
    </p:spTree>
    <p:extLst>
      <p:ext uri="{BB962C8B-B14F-4D97-AF65-F5344CB8AC3E}">
        <p14:creationId xmlns:p14="http://schemas.microsoft.com/office/powerpoint/2010/main" val="103942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616FE-F833-4CE9-8081-8FD86257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rgbClr val="00B0F0"/>
                </a:solidFill>
                <a:latin typeface="Arial"/>
                <a:cs typeface="Arial"/>
              </a:rPr>
              <a:t>Rethink before you type | Trisha Prabhu | TEDxTeen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9EC16-E027-4B11-A910-D69288F90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https://www.youtube.com/watch?v=YkzwHuf6C2U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33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C734-846F-439E-8E5D-96761C1A2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Arial"/>
                <a:ea typeface="+mj-lt"/>
                <a:cs typeface="+mj-lt"/>
              </a:rPr>
              <a:t>Rethink before you type </a:t>
            </a:r>
            <a:r>
              <a:rPr lang="en-US" sz="2000">
                <a:latin typeface="Arial"/>
                <a:ea typeface="+mj-lt"/>
                <a:cs typeface="+mj-lt"/>
              </a:rPr>
              <a:t>by Trisha Prabhu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5D289-4B0D-44D6-8D59-3A2F4DA35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>
                <a:latin typeface="Arial"/>
                <a:cs typeface="Arial"/>
              </a:rPr>
              <a:t>What do you think about "Rethink before you type" ?</a:t>
            </a:r>
          </a:p>
        </p:txBody>
      </p:sp>
    </p:spTree>
    <p:extLst>
      <p:ext uri="{BB962C8B-B14F-4D97-AF65-F5344CB8AC3E}">
        <p14:creationId xmlns:p14="http://schemas.microsoft.com/office/powerpoint/2010/main" val="3786686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041FD37-7091-4225-BCF0-536919A52A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3506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F4C1A-1252-4559-AF6B-4A2BC332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728040"/>
            <a:ext cx="3729162" cy="18857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2800" b="0" u="sng" cap="all" spc="-100">
                <a:solidFill>
                  <a:schemeClr val="tx1"/>
                </a:solidFill>
                <a:latin typeface="Arial"/>
                <a:cs typeface="Arial"/>
              </a:rPr>
              <a:t>Unity, Belonging, and Social Media</a:t>
            </a:r>
            <a:endParaRPr lang="en-US" sz="2800" b="0" cap="all" spc="-1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EAE8-461F-4354-8110-EF54C5355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284" y="3003369"/>
            <a:ext cx="3793642" cy="26990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spc="80">
                <a:latin typeface="Arial"/>
                <a:cs typeface="Arial"/>
              </a:rPr>
              <a:t>How can we create unity and a sense of belonging on social media?</a:t>
            </a:r>
            <a:r>
              <a:rPr lang="en-US" sz="3200" spc="80"/>
              <a:t> 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A25F9-E94D-40AC-95C0-D79AD5C51DA2}"/>
              </a:ext>
            </a:extLst>
          </p:cNvPr>
          <p:cNvSpPr txBox="1"/>
          <p:nvPr/>
        </p:nvSpPr>
        <p:spPr>
          <a:xfrm>
            <a:off x="7078663" y="5326063"/>
            <a:ext cx="34290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B264F-60D5-48D6-B855-9320979EDDD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8419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89C8A-5299-4737-AD61-C0F503D2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>
                <a:solidFill>
                  <a:srgbClr val="00B0F0"/>
                </a:solidFill>
                <a:latin typeface="Arial"/>
                <a:cs typeface="Arial"/>
              </a:rPr>
              <a:t>Eminem-Not afraid</a:t>
            </a:r>
            <a:r>
              <a:rPr lang="en-US" sz="3600">
                <a:latin typeface="Arial"/>
                <a:cs typeface="Arial"/>
              </a:rPr>
              <a:t> </a:t>
            </a:r>
            <a:r>
              <a:rPr lang="en-US" sz="2000">
                <a:latin typeface="Arial"/>
                <a:cs typeface="Arial"/>
              </a:rPr>
              <a:t>(Clean Version)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F7C5-7E17-48C0-AAC2-A4CA330F3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https://www.youtube.com/watch?v=Pv9Sn9a0hXc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35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C1E8-FCFA-4355-8998-6E78C0CD2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ea typeface="+mj-lt"/>
                <a:cs typeface="+mj-lt"/>
              </a:rPr>
              <a:t>Eminem-Not afraid</a:t>
            </a:r>
            <a:endParaRPr lang="en-US"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047D-EBCF-40C7-A4E6-5D83B8A7B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In choosing this song, I knew Eminem's "Not afraid" is about drug addiction, but so is negativity. </a:t>
            </a:r>
          </a:p>
          <a:p>
            <a:pPr marL="0" indent="0"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At times, it's easier to follow then to stand up for each other.</a:t>
            </a:r>
            <a:endParaRPr lang="en-US"/>
          </a:p>
          <a:p>
            <a:pPr marL="0" indent="0">
              <a:buNone/>
            </a:pPr>
            <a:endParaRPr lang="en-US" sz="2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How many times have you gone along with someone who is negative rather than to say; "I don't agree with you." 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EBBBF70-6ABC-46E8-A293-73A60B8E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388887-43DC-4FAF-9400-7925701AF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0B485-8C2C-44E0-B112-7596E8A8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2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Arial"/>
                <a:cs typeface="Arial"/>
              </a:rPr>
              <a:t>Please don't forget to sign-in!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2FD4B7-706B-4F5C-A0C7-7D69677C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E6DC6E-1FA3-4048-B867-BDB51763F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066135-B6C1-4001-B7CC-53A443DF2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AD82B4-5F4B-4968-B15E-29DCF8592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knife&#10;&#10;Description generated with very high confidence">
            <a:extLst>
              <a:ext uri="{FF2B5EF4-FFF2-40B4-BE49-F238E27FC236}">
                <a16:creationId xmlns:a16="http://schemas.microsoft.com/office/drawing/2014/main" id="{564BAA8C-34DC-46E2-A9F5-CE7EE4DBD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41170" y="1561990"/>
            <a:ext cx="3752067" cy="3752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6857E4-3EF5-48E3-872B-C763E747BC71}"/>
              </a:ext>
            </a:extLst>
          </p:cNvPr>
          <p:cNvSpPr txBox="1"/>
          <p:nvPr/>
        </p:nvSpPr>
        <p:spPr>
          <a:xfrm>
            <a:off x="4170363" y="5953125"/>
            <a:ext cx="3849687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1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7742F3D-1229-4AA8-B443-4CE05C22EF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85" r="15871" b="-1"/>
          <a:stretch/>
        </p:blipFill>
        <p:spPr>
          <a:xfrm>
            <a:off x="4646383" y="10"/>
            <a:ext cx="7545616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D77A7A-DD33-48EB-A4BA-DF329F88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u="sng" cap="all" spc="-100"/>
              <a:t>Be The One - Beyond Differences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9CB36-B600-4590-ACF1-B4E37B960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4284" y="4731476"/>
            <a:ext cx="3793642" cy="970905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pc="80">
                <a:hlinkClick r:id="rId4"/>
              </a:rPr>
              <a:t>https://www.youtube.com/watch?v=CTnmgliE408</a:t>
            </a:r>
            <a:endParaRPr lang="en-US" spc="8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2BBB1-23B3-4769-965E-687DD01268EC}"/>
              </a:ext>
            </a:extLst>
          </p:cNvPr>
          <p:cNvSpPr txBox="1"/>
          <p:nvPr/>
        </p:nvSpPr>
        <p:spPr>
          <a:xfrm>
            <a:off x="4646383" y="6172201"/>
            <a:ext cx="7545616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14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807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9F2C-2241-484F-83A5-38FB8CD3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cap="all">
                <a:solidFill>
                  <a:schemeClr val="tx1"/>
                </a:solidFill>
                <a:latin typeface="Arial"/>
                <a:cs typeface="Arial"/>
              </a:rPr>
              <a:t>BUILDING UNITY &amp; A SENSE OF BELONGING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E6D4A-204A-4D22-9F14-8F9E27ACD0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How can we teach our students to build unity and make them feel like they belong?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61D79-C744-49AE-9CCA-804AE6AAAE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- Model </a:t>
            </a: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- Greeting them and each    other</a:t>
            </a:r>
          </a:p>
          <a:p>
            <a:pPr marL="0" indent="0">
              <a:buNone/>
            </a:pPr>
            <a:r>
              <a:rPr lang="en-US" sz="2800">
                <a:latin typeface="Arial"/>
                <a:cs typeface="Arial"/>
              </a:rPr>
              <a:t>- No gossiping or ganging      up on each other</a:t>
            </a: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>
                <a:solidFill>
                  <a:srgbClr val="0070C0"/>
                </a:solidFill>
                <a:latin typeface="Arial"/>
                <a:cs typeface="Arial"/>
              </a:rPr>
              <a:t>Can you add more...?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20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97F2B-D7F8-4D2B-B7E9-9563D9A03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b="0" cap="all" spc="-100">
                <a:solidFill>
                  <a:schemeClr val="bg1"/>
                </a:solidFill>
              </a:rPr>
              <a:t>Thank </a:t>
            </a:r>
            <a:br>
              <a:rPr lang="en-US" b="0" cap="all" spc="-100">
                <a:solidFill>
                  <a:schemeClr val="bg1"/>
                </a:solidFill>
              </a:rPr>
            </a:br>
            <a:r>
              <a:rPr lang="en-US" b="0" cap="all" spc="-100">
                <a:solidFill>
                  <a:schemeClr val="bg1"/>
                </a:solidFill>
              </a:rPr>
              <a:t>You!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Angel Face with Solid Fill">
            <a:extLst>
              <a:ext uri="{FF2B5EF4-FFF2-40B4-BE49-F238E27FC236}">
                <a16:creationId xmlns:a16="http://schemas.microsoft.com/office/drawing/2014/main" id="{37C93D65-96D0-4433-B9A2-BAFA0332C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5357" y="645106"/>
            <a:ext cx="5564663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65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069235B-22DB-4231-8291-D64DA2CDE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AE40DA-1F5A-4A1A-89CA-2BC620DCD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object, holding, clock&#10;&#10;Description generated with very high confidence">
            <a:extLst>
              <a:ext uri="{FF2B5EF4-FFF2-40B4-BE49-F238E27FC236}">
                <a16:creationId xmlns:a16="http://schemas.microsoft.com/office/drawing/2014/main" id="{7C9CB781-DEEB-440A-8218-33E6BE989A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7128" y="811008"/>
            <a:ext cx="10577744" cy="52359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5A05B3-C0A3-4768-A237-63CA4020330C}"/>
              </a:ext>
            </a:extLst>
          </p:cNvPr>
          <p:cNvSpPr txBox="1"/>
          <p:nvPr/>
        </p:nvSpPr>
        <p:spPr>
          <a:xfrm>
            <a:off x="4724400" y="4108450"/>
            <a:ext cx="2743200" cy="31750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71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85BF-BC65-4DB7-9FA9-7F5DF347E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Questionnaire</a:t>
            </a:r>
            <a:r>
              <a:rPr lang="en-US"/>
              <a:t>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6872F-3BAC-4304-BCB5-03223F21F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B0F0"/>
                </a:solidFill>
              </a:rPr>
              <a:t>15 minutes to answer &amp; 15 minutes to share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1496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F0E4B-D0B1-48DE-949D-214DBD963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02478"/>
            <a:ext cx="10058400" cy="39502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>
                <a:latin typeface="Euphemia"/>
                <a:ea typeface="+mn-lt"/>
                <a:cs typeface="+mn-lt"/>
              </a:rPr>
              <a:t>Am I as fair as possible as often as possible?</a:t>
            </a:r>
            <a:endParaRPr lang="en-US" sz="3200">
              <a:latin typeface="Euphemia"/>
            </a:endParaRPr>
          </a:p>
          <a:p>
            <a:pPr>
              <a:buClr>
                <a:srgbClr val="262626"/>
              </a:buClr>
            </a:pPr>
            <a:r>
              <a:rPr lang="en-US" sz="3200">
                <a:latin typeface="Euphemia"/>
                <a:ea typeface="+mn-lt"/>
                <a:cs typeface="+mn-lt"/>
              </a:rPr>
              <a:t>Do I respect my students’ differences and encourage them to do the same?</a:t>
            </a:r>
            <a:endParaRPr lang="en-US" sz="3200">
              <a:latin typeface="Euphemia"/>
            </a:endParaRPr>
          </a:p>
          <a:p>
            <a:pPr>
              <a:buClr>
                <a:srgbClr val="262626"/>
              </a:buClr>
            </a:pPr>
            <a:r>
              <a:rPr lang="en-US" sz="3200">
                <a:latin typeface="Euphemia"/>
                <a:ea typeface="+mn-lt"/>
                <a:cs typeface="+mn-lt"/>
              </a:rPr>
              <a:t>Am I available to my students on a regular basis?</a:t>
            </a:r>
            <a:endParaRPr lang="en-US" sz="3200">
              <a:latin typeface="Euphemia"/>
            </a:endParaRPr>
          </a:p>
          <a:p>
            <a:pPr>
              <a:buClr>
                <a:srgbClr val="262626"/>
              </a:buClr>
            </a:pPr>
            <a:r>
              <a:rPr lang="en-US" sz="3200">
                <a:latin typeface="Euphemia"/>
                <a:ea typeface="+mn-lt"/>
                <a:cs typeface="+mn-lt"/>
              </a:rPr>
              <a:t>Do I make sure that my students know I care about their welfare?</a:t>
            </a:r>
            <a:endParaRPr lang="en-US" sz="3200">
              <a:latin typeface="Euphemia"/>
            </a:endParaRPr>
          </a:p>
          <a:p>
            <a:pPr>
              <a:buClr>
                <a:srgbClr val="262626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7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food&#10;&#10;Description generated with very high confidence">
            <a:extLst>
              <a:ext uri="{FF2B5EF4-FFF2-40B4-BE49-F238E27FC236}">
                <a16:creationId xmlns:a16="http://schemas.microsoft.com/office/drawing/2014/main" id="{7EA72F48-3BA7-4DD5-9A8C-B68615E2B9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457" r="345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CC219AD-8EC6-4565-8EDE-702BA854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cap="all">
                <a:solidFill>
                  <a:schemeClr val="bg1"/>
                </a:solidFill>
                <a:latin typeface="Arial"/>
                <a:cs typeface="Arial"/>
              </a:rPr>
              <a:t>BUILDING UNITY &amp;</a:t>
            </a:r>
            <a:br>
              <a:rPr lang="en-US" sz="2000" cap="all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cap="all">
                <a:solidFill>
                  <a:schemeClr val="bg1"/>
                </a:solidFill>
                <a:latin typeface="Arial"/>
                <a:cs typeface="Arial"/>
              </a:rPr>
              <a:t>A SENSE OF BELONGING</a:t>
            </a:r>
            <a:endParaRPr lang="en-US" sz="2000">
              <a:solidFill>
                <a:schemeClr val="bg1"/>
              </a:solidFill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BD99C-66C7-4330-B310-65BF39FBD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7250" y="2862834"/>
            <a:ext cx="3144774" cy="14927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latin typeface="Arial"/>
                <a:cs typeface="Arial"/>
              </a:rPr>
              <a:t>How would you define "Unity" ?</a:t>
            </a:r>
          </a:p>
          <a:p>
            <a:endParaRPr lang="en-US" sz="3200">
              <a:latin typeface="Arial"/>
              <a:cs typeface="Arial"/>
            </a:endParaRPr>
          </a:p>
          <a:p>
            <a:endParaRPr lang="en-US" sz="3200">
              <a:latin typeface="Arial"/>
              <a:cs typeface="Arial"/>
            </a:endParaRPr>
          </a:p>
          <a:p>
            <a:endParaRPr lang="en-US"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221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D9FA-8BA0-46AE-97EC-D95FA7C9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Unity: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2A0E-038D-45AE-A07B-72C38EE6E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248" y="1236017"/>
            <a:ext cx="10058400" cy="39153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2800" b="1">
              <a:latin typeface="Arial"/>
              <a:cs typeface="Arial"/>
            </a:endParaRPr>
          </a:p>
          <a:p>
            <a:r>
              <a:rPr lang="en-US" sz="2800">
                <a:latin typeface="Arial"/>
                <a:ea typeface="+mn-lt"/>
                <a:cs typeface="+mn-lt"/>
              </a:rPr>
              <a:t>the state of being one; oneness.</a:t>
            </a:r>
            <a:endParaRPr lang="en-US" sz="2800">
              <a:latin typeface="Arial"/>
              <a:cs typeface="Arial"/>
            </a:endParaRPr>
          </a:p>
          <a:p>
            <a:r>
              <a:rPr lang="en-US" sz="2800">
                <a:latin typeface="Arial"/>
                <a:ea typeface="+mn-lt"/>
                <a:cs typeface="+mn-lt"/>
              </a:rPr>
              <a:t>a whole or totality as combining all its parts into one.</a:t>
            </a:r>
            <a:endParaRPr lang="en-US" sz="2800">
              <a:latin typeface="Arial"/>
              <a:cs typeface="Arial"/>
            </a:endParaRPr>
          </a:p>
          <a:p>
            <a:r>
              <a:rPr lang="en-US" sz="2800">
                <a:latin typeface="Arial"/>
                <a:ea typeface="+mn-lt"/>
                <a:cs typeface="+mn-lt"/>
              </a:rPr>
              <a:t>the state or fact of being united or combined into one, as of the parts of a whole; unification.</a:t>
            </a:r>
            <a:endParaRPr lang="en-US" sz="2800">
              <a:latin typeface="Arial"/>
              <a:cs typeface="Arial"/>
            </a:endParaRPr>
          </a:p>
          <a:p>
            <a:r>
              <a:rPr lang="en-US" sz="2800">
                <a:latin typeface="Arial"/>
                <a:ea typeface="+mn-lt"/>
                <a:cs typeface="+mn-lt"/>
              </a:rPr>
              <a:t>absence of diversity; unvaried or uniform character.</a:t>
            </a:r>
            <a:endParaRPr lang="en-US" sz="2800">
              <a:latin typeface="Arial"/>
            </a:endParaRPr>
          </a:p>
          <a:p>
            <a:pPr marL="0" indent="0">
              <a:buNone/>
            </a:pPr>
            <a:r>
              <a:rPr lang="en-US" sz="900">
                <a:latin typeface="Arial"/>
                <a:cs typeface="Arial"/>
              </a:rPr>
              <a:t>(Dictionary.com)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6A90-1E85-4E63-8493-DEE4024D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>
                <a:solidFill>
                  <a:srgbClr val="00B0F0"/>
                </a:solidFill>
                <a:latin typeface="Arial"/>
                <a:cs typeface="Arial"/>
              </a:rPr>
              <a:t>Unity</a:t>
            </a:r>
            <a:endParaRPr lang="en-US" sz="4800" b="1" u="sng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5DFB-63F1-451A-A6A7-FC5FF45C86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>
                <a:latin typeface="Arial"/>
                <a:cs typeface="Arial"/>
              </a:rPr>
              <a:t>Why is "Unity" so important in a place of work?</a:t>
            </a:r>
            <a:endParaRPr lang="en-US" sz="4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9228C-D85C-49C1-A9A0-FBE8B63A29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400">
                <a:latin typeface="Arial"/>
                <a:cs typeface="Arial"/>
              </a:rPr>
              <a:t>- Unity Builds trust; which in turn  creates the feeling of safety.</a:t>
            </a:r>
          </a:p>
          <a:p>
            <a:pPr>
              <a:buNone/>
            </a:pPr>
            <a:endParaRPr lang="en-US" sz="2400">
              <a:latin typeface="Arial"/>
              <a:cs typeface="Arial"/>
            </a:endParaRPr>
          </a:p>
          <a:p>
            <a:pPr>
              <a:buNone/>
            </a:pPr>
            <a:r>
              <a:rPr lang="en-US" sz="2400">
                <a:latin typeface="Arial"/>
                <a:cs typeface="Arial"/>
              </a:rPr>
              <a:t>- Morale goes up and people enjoy working together.</a:t>
            </a:r>
          </a:p>
          <a:p>
            <a:pPr>
              <a:buNone/>
            </a:pPr>
            <a:endParaRPr lang="en-US" sz="2400">
              <a:latin typeface="Arial"/>
              <a:cs typeface="Arial"/>
            </a:endParaRPr>
          </a:p>
          <a:p>
            <a:pPr>
              <a:buNone/>
            </a:pPr>
            <a:r>
              <a:rPr lang="en-US" sz="2400">
                <a:latin typeface="Arial"/>
                <a:cs typeface="Arial"/>
              </a:rPr>
              <a:t>- Improves attendance.</a:t>
            </a:r>
            <a:endParaRPr lang="en-US"/>
          </a:p>
          <a:p>
            <a:pPr>
              <a:buNone/>
            </a:pPr>
            <a:endParaRPr lang="en-US" sz="2400">
              <a:latin typeface="Arial"/>
              <a:cs typeface="Arial"/>
            </a:endParaRPr>
          </a:p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9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5C5C-5192-4D57-A0A1-038F25FD9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46180"/>
            <a:ext cx="10058400" cy="1371600"/>
          </a:xfrm>
        </p:spPr>
        <p:txBody>
          <a:bodyPr>
            <a:normAutofit/>
          </a:bodyPr>
          <a:lstStyle/>
          <a:p>
            <a:r>
              <a:rPr lang="en-US" sz="2800" b="0">
                <a:solidFill>
                  <a:srgbClr val="00B0F0"/>
                </a:solidFill>
                <a:latin typeface="Arial"/>
                <a:cs typeface="Arial"/>
              </a:rPr>
              <a:t>How to Build a Community in a School | Gregg Talcott </a:t>
            </a:r>
            <a:endParaRPr lang="en-US" sz="280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8E50C-A5F7-4B4A-84B5-764C2F66B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482603"/>
            <a:ext cx="10058400" cy="893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  <a:hlinkClick r:id="rId2"/>
              </a:rPr>
              <a:t>https://www.youtube.com/watch?v=Q6Z7VGHEA9M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4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2A24"/>
      </a:dk2>
      <a:lt2>
        <a:srgbClr val="E2E6E8"/>
      </a:lt2>
      <a:accent1>
        <a:srgbClr val="E76529"/>
      </a:accent1>
      <a:accent2>
        <a:srgbClr val="CB9A16"/>
      </a:accent2>
      <a:accent3>
        <a:srgbClr val="97AC1F"/>
      </a:accent3>
      <a:accent4>
        <a:srgbClr val="5BB814"/>
      </a:accent4>
      <a:accent5>
        <a:srgbClr val="24BC21"/>
      </a:accent5>
      <a:accent6>
        <a:srgbClr val="14BC57"/>
      </a:accent6>
      <a:hlink>
        <a:srgbClr val="3A8BB0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33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SavonVTI</vt:lpstr>
      <vt:lpstr>BrushVTI</vt:lpstr>
      <vt:lpstr>Building Unity &amp; A Sense of Belonging</vt:lpstr>
      <vt:lpstr>HOUSE RULES FOR OUR PROFESSIONAL DEVELOPMENT</vt:lpstr>
      <vt:lpstr>Please don't forget to sign-in!</vt:lpstr>
      <vt:lpstr>Questionnaire </vt:lpstr>
      <vt:lpstr>PowerPoint Presentation</vt:lpstr>
      <vt:lpstr>BUILDING UNITY &amp; A SENSE OF BELONGING </vt:lpstr>
      <vt:lpstr>Unity:</vt:lpstr>
      <vt:lpstr>Unity</vt:lpstr>
      <vt:lpstr>How to Build a Community in a School | Gregg Talcott </vt:lpstr>
      <vt:lpstr>See you in  15 minutes</vt:lpstr>
      <vt:lpstr>PowerPoint Presentation</vt:lpstr>
      <vt:lpstr>PowerPoint Presentation</vt:lpstr>
      <vt:lpstr>Do you agree or disagree with:</vt:lpstr>
      <vt:lpstr>PowerPoint Presentation</vt:lpstr>
      <vt:lpstr>PowerPoint Presentation</vt:lpstr>
      <vt:lpstr>Beyond Differences Teen Stories of Social Isolation</vt:lpstr>
      <vt:lpstr>Why is it important for one to feel as though they belong?</vt:lpstr>
      <vt:lpstr>PowerPoint Presentation</vt:lpstr>
      <vt:lpstr>PowerPoint Presentation</vt:lpstr>
      <vt:lpstr>Unity, Belonging, and Social Media</vt:lpstr>
      <vt:lpstr>Unity, Belonging, and Social Media</vt:lpstr>
      <vt:lpstr>Some familiar sites ….</vt:lpstr>
      <vt:lpstr>PowerPoint Presentation</vt:lpstr>
      <vt:lpstr>Unity, Belonging, and Social Media</vt:lpstr>
      <vt:lpstr>Rethink before you type | Trisha Prabhu | TEDxTeen</vt:lpstr>
      <vt:lpstr>Rethink before you type by Trisha Prabhu</vt:lpstr>
      <vt:lpstr>Unity, Belonging, and Social Media</vt:lpstr>
      <vt:lpstr>Eminem-Not afraid (Clean Version)</vt:lpstr>
      <vt:lpstr>Eminem-Not afraid</vt:lpstr>
      <vt:lpstr>Be The One - Beyond Differences</vt:lpstr>
      <vt:lpstr>BUILDING UNITY &amp; A SENSE OF BELONGING</vt:lpstr>
      <vt:lpstr>Thank 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23</cp:revision>
  <dcterms:created xsi:type="dcterms:W3CDTF">2020-03-12T14:07:06Z</dcterms:created>
  <dcterms:modified xsi:type="dcterms:W3CDTF">2021-08-17T16:20:39Z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ff6507e-cdfd-4cea-8e20-654d147a60d3_Enabled">
    <vt:lpwstr>True</vt:lpwstr>
  </property>
  <property fmtid="{D5CDD505-2E9C-101B-9397-08002B2CF9AE}" pid="3" name="MSIP_Label_4ff6507e-cdfd-4cea-8e20-654d147a60d3_SiteId">
    <vt:lpwstr>2fcc5063-f55c-4f40-b6b8-b845f6b3019f</vt:lpwstr>
  </property>
  <property fmtid="{D5CDD505-2E9C-101B-9397-08002B2CF9AE}" pid="4" name="MSIP_Label_4ff6507e-cdfd-4cea-8e20-654d147a60d3_ActionId">
    <vt:lpwstr>733f3201-0cc2-441b-b525-d7aacab2fe7f</vt:lpwstr>
  </property>
  <property fmtid="{D5CDD505-2E9C-101B-9397-08002B2CF9AE}" pid="5" name="MSIP_Label_4ff6507e-cdfd-4cea-8e20-654d147a60d3_Method">
    <vt:lpwstr>Standard</vt:lpwstr>
  </property>
  <property fmtid="{D5CDD505-2E9C-101B-9397-08002B2CF9AE}" pid="6" name="MSIP_Label_4ff6507e-cdfd-4cea-8e20-654d147a60d3_SetDate">
    <vt:lpwstr>2021-05-19T11:21:24Z</vt:lpwstr>
  </property>
  <property fmtid="{D5CDD505-2E9C-101B-9397-08002B2CF9AE}" pid="7" name="MSIP_Label_4ff6507e-cdfd-4cea-8e20-654d147a60d3_Name">
    <vt:lpwstr>SSN</vt:lpwstr>
  </property>
  <property fmtid="{D5CDD505-2E9C-101B-9397-08002B2CF9AE}" pid="8" name="MSIP_Label_4ff6507e-cdfd-4cea-8e20-654d147a60d3_ContentBits">
    <vt:lpwstr>0</vt:lpwstr>
  </property>
</Properties>
</file>